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2"/>
  </p:notesMasterIdLst>
  <p:handoutMasterIdLst>
    <p:handoutMasterId r:id="rId13"/>
  </p:handoutMasterIdLst>
  <p:sldIdLst>
    <p:sldId id="309" r:id="rId5"/>
    <p:sldId id="306" r:id="rId6"/>
    <p:sldId id="292" r:id="rId7"/>
    <p:sldId id="312" r:id="rId8"/>
    <p:sldId id="311" r:id="rId9"/>
    <p:sldId id="296" r:id="rId10"/>
    <p:sldId id="28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24" autoAdjust="0"/>
  </p:normalViewPr>
  <p:slideViewPr>
    <p:cSldViewPr snapToGrid="0">
      <p:cViewPr varScale="1">
        <p:scale>
          <a:sx n="86" d="100"/>
          <a:sy n="86" d="100"/>
        </p:scale>
        <p:origin x="562" y="58"/>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2B9E2-53F0-4ADC-8E46-38B22EBC2A56}" type="doc">
      <dgm:prSet loTypeId="urn:microsoft.com/office/officeart/2009/3/layout/HorizontalOrganizationChart" loCatId="hierarchy" qsTypeId="urn:microsoft.com/office/officeart/2005/8/quickstyle/simple1" qsCatId="simple" csTypeId="urn:microsoft.com/office/officeart/2005/8/colors/accent3_2" csCatId="accent3" phldr="1"/>
      <dgm:spPr/>
      <dgm:t>
        <a:bodyPr/>
        <a:lstStyle/>
        <a:p>
          <a:endParaRPr lang="en-US"/>
        </a:p>
      </dgm:t>
    </dgm:pt>
    <dgm:pt modelId="{C4879951-FE2E-4A07-B5B1-1E2CB2DCE9C2}">
      <dgm:prSet phldrT="[Text]" phldr="0" custT="1"/>
      <dgm:spPr>
        <a:ln>
          <a:noFill/>
        </a:ln>
      </dgm:spPr>
      <dgm:t>
        <a:bodyPr tIns="365760"/>
        <a:lstStyle/>
        <a:p>
          <a:r>
            <a:rPr lang="en-US" sz="1800">
              <a:solidFill>
                <a:schemeClr val="tx1"/>
              </a:solidFill>
              <a:latin typeface="+mj-lt"/>
            </a:rPr>
            <a:t>CGPA/SCORE CARD </a:t>
          </a:r>
          <a:endParaRPr lang="en-US" sz="1800" dirty="0">
            <a:solidFill>
              <a:schemeClr val="tx1"/>
            </a:solidFill>
            <a:latin typeface="+mj-lt"/>
          </a:endParaRPr>
        </a:p>
      </dgm:t>
    </dgm:pt>
    <dgm:pt modelId="{519E7D13-95C2-4D5E-AC29-F9E5914B294F}" type="parTrans" cxnId="{067FC511-E1FD-4152-830C-FDF481AFF5D1}">
      <dgm:prSet/>
      <dgm:spPr/>
      <dgm:t>
        <a:bodyPr/>
        <a:lstStyle/>
        <a:p>
          <a:endParaRPr lang="en-US" sz="1800">
            <a:solidFill>
              <a:schemeClr val="tx1"/>
            </a:solidFill>
            <a:latin typeface="+mj-lt"/>
          </a:endParaRPr>
        </a:p>
      </dgm:t>
    </dgm:pt>
    <dgm:pt modelId="{3919F06D-0E72-4383-B054-A6492C43359A}" type="sibTrans" cxnId="{067FC511-E1FD-4152-830C-FDF481AFF5D1}">
      <dgm:prSet/>
      <dgm:spPr/>
      <dgm:t>
        <a:bodyPr/>
        <a:lstStyle/>
        <a:p>
          <a:endParaRPr lang="en-US" sz="1800">
            <a:solidFill>
              <a:schemeClr val="tx1"/>
            </a:solidFill>
            <a:latin typeface="+mj-lt"/>
          </a:endParaRPr>
        </a:p>
      </dgm:t>
    </dgm:pt>
    <dgm:pt modelId="{E90122EF-7E6F-4A23-968F-90A0DB380749}">
      <dgm:prSet phldrT="[Text]" phldr="0" custT="1"/>
      <dgm:spPr>
        <a:ln>
          <a:noFill/>
        </a:ln>
      </dgm:spPr>
      <dgm:t>
        <a:bodyPr/>
        <a:lstStyle/>
        <a:p>
          <a:r>
            <a:rPr lang="en-US" sz="1400" dirty="0">
              <a:solidFill>
                <a:schemeClr val="tx1"/>
              </a:solidFill>
              <a:latin typeface="+mn-lt"/>
            </a:rPr>
            <a:t>CGPA&gt;=8</a:t>
          </a:r>
        </a:p>
      </dgm:t>
    </dgm:pt>
    <dgm:pt modelId="{73A6102F-EFA3-4A37-8094-920B60E95634}" type="parTrans" cxnId="{E5C7F86B-4F82-4021-95F2-C28DAC403C0A}">
      <dgm:prSet/>
      <dgm:spPr>
        <a:ln>
          <a:solidFill>
            <a:schemeClr val="accent3">
              <a:lumMod val="75000"/>
            </a:schemeClr>
          </a:solidFill>
        </a:ln>
      </dgm:spPr>
      <dgm:t>
        <a:bodyPr/>
        <a:lstStyle/>
        <a:p>
          <a:endParaRPr lang="en-US" sz="1800">
            <a:solidFill>
              <a:schemeClr val="tx1"/>
            </a:solidFill>
            <a:latin typeface="+mj-lt"/>
          </a:endParaRPr>
        </a:p>
      </dgm:t>
    </dgm:pt>
    <dgm:pt modelId="{3502DD61-DB08-4893-BB39-096F5EDFDB7E}" type="sibTrans" cxnId="{E5C7F86B-4F82-4021-95F2-C28DAC403C0A}">
      <dgm:prSet/>
      <dgm:spPr/>
      <dgm:t>
        <a:bodyPr/>
        <a:lstStyle/>
        <a:p>
          <a:endParaRPr lang="en-US" sz="1800">
            <a:solidFill>
              <a:schemeClr val="tx1"/>
            </a:solidFill>
            <a:latin typeface="+mj-lt"/>
          </a:endParaRPr>
        </a:p>
      </dgm:t>
    </dgm:pt>
    <dgm:pt modelId="{5BBD6C54-EA37-4028-8E8B-C0CA75EB14B2}">
      <dgm:prSet phldrT="[Text]" phldr="0" custT="1"/>
      <dgm:spPr>
        <a:ln>
          <a:noFill/>
        </a:ln>
      </dgm:spPr>
      <dgm:t>
        <a:bodyPr/>
        <a:lstStyle/>
        <a:p>
          <a:r>
            <a:rPr lang="en-US" sz="1400" dirty="0">
              <a:solidFill>
                <a:schemeClr val="tx1"/>
              </a:solidFill>
              <a:latin typeface="+mn-lt"/>
            </a:rPr>
            <a:t>CGPA&lt;8</a:t>
          </a:r>
          <a:r>
            <a:rPr lang="en-US" sz="1400" baseline="0" dirty="0">
              <a:solidFill>
                <a:schemeClr val="tx1"/>
              </a:solidFill>
              <a:latin typeface="+mn-lt"/>
            </a:rPr>
            <a:t> / Average</a:t>
          </a:r>
          <a:endParaRPr lang="en-US" sz="1400" dirty="0">
            <a:solidFill>
              <a:schemeClr val="tx1"/>
            </a:solidFill>
            <a:latin typeface="+mn-lt"/>
          </a:endParaRPr>
        </a:p>
      </dgm:t>
    </dgm:pt>
    <dgm:pt modelId="{E36E28FD-55F3-4E9E-BCCC-095CCE190254}" type="parTrans" cxnId="{FA053703-CC7B-47CC-899E-68A18A6E3CB7}">
      <dgm:prSet/>
      <dgm:spPr>
        <a:ln>
          <a:solidFill>
            <a:schemeClr val="accent3">
              <a:lumMod val="75000"/>
            </a:schemeClr>
          </a:solidFill>
        </a:ln>
      </dgm:spPr>
      <dgm:t>
        <a:bodyPr/>
        <a:lstStyle/>
        <a:p>
          <a:endParaRPr lang="en-US" sz="1800">
            <a:solidFill>
              <a:schemeClr val="tx1"/>
            </a:solidFill>
            <a:latin typeface="+mj-lt"/>
          </a:endParaRPr>
        </a:p>
      </dgm:t>
    </dgm:pt>
    <dgm:pt modelId="{D3B11109-6CE1-47F1-B424-65985E61CFCD}" type="sibTrans" cxnId="{FA053703-CC7B-47CC-899E-68A18A6E3CB7}">
      <dgm:prSet/>
      <dgm:spPr/>
      <dgm:t>
        <a:bodyPr/>
        <a:lstStyle/>
        <a:p>
          <a:endParaRPr lang="en-US" sz="1800">
            <a:solidFill>
              <a:schemeClr val="tx1"/>
            </a:solidFill>
            <a:latin typeface="+mj-lt"/>
          </a:endParaRPr>
        </a:p>
      </dgm:t>
    </dgm:pt>
    <dgm:pt modelId="{3EFF81BA-1920-438E-9DBD-E463C3BD71DF}">
      <dgm:prSet phldrT="[Text]" phldr="0" custT="1"/>
      <dgm:spPr>
        <a:ln>
          <a:noFill/>
        </a:ln>
      </dgm:spPr>
      <dgm:t>
        <a:bodyPr/>
        <a:lstStyle/>
        <a:p>
          <a:r>
            <a:rPr lang="en-US" sz="1400" dirty="0">
              <a:solidFill>
                <a:schemeClr val="tx1"/>
              </a:solidFill>
              <a:latin typeface="+mn-lt"/>
            </a:rPr>
            <a:t>CGPA BELOW AVERAGE</a:t>
          </a:r>
        </a:p>
      </dgm:t>
    </dgm:pt>
    <dgm:pt modelId="{183DC87C-F226-46F2-B3DE-16B83B4C90FF}" type="parTrans" cxnId="{8E4386B7-6086-4529-B9B7-BD5B078DD933}">
      <dgm:prSet/>
      <dgm:spPr>
        <a:ln>
          <a:solidFill>
            <a:schemeClr val="accent3">
              <a:lumMod val="75000"/>
            </a:schemeClr>
          </a:solidFill>
        </a:ln>
      </dgm:spPr>
      <dgm:t>
        <a:bodyPr/>
        <a:lstStyle/>
        <a:p>
          <a:endParaRPr lang="en-US" sz="1800">
            <a:solidFill>
              <a:schemeClr val="tx1"/>
            </a:solidFill>
            <a:latin typeface="+mj-lt"/>
          </a:endParaRPr>
        </a:p>
      </dgm:t>
    </dgm:pt>
    <dgm:pt modelId="{B0511FD6-6AC9-4013-9B60-6232DA58E765}" type="sibTrans" cxnId="{8E4386B7-6086-4529-B9B7-BD5B078DD933}">
      <dgm:prSet/>
      <dgm:spPr/>
      <dgm:t>
        <a:bodyPr/>
        <a:lstStyle/>
        <a:p>
          <a:endParaRPr lang="en-US" sz="1800">
            <a:solidFill>
              <a:schemeClr val="tx1"/>
            </a:solidFill>
            <a:latin typeface="+mj-lt"/>
          </a:endParaRPr>
        </a:p>
      </dgm:t>
    </dgm:pt>
    <dgm:pt modelId="{31A26779-B355-432C-9E48-46E69AA863DB}">
      <dgm:prSet phldrT="[Text]" phldr="0" custT="1"/>
      <dgm:spPr>
        <a:ln>
          <a:noFill/>
        </a:ln>
      </dgm:spPr>
      <dgm:t>
        <a:bodyPr/>
        <a:lstStyle/>
        <a:p>
          <a:r>
            <a:rPr lang="en-US" sz="1400" dirty="0">
              <a:solidFill>
                <a:schemeClr val="tx1"/>
              </a:solidFill>
              <a:latin typeface="+mn-lt"/>
            </a:rPr>
            <a:t>1. Faculty</a:t>
          </a:r>
        </a:p>
        <a:p>
          <a:r>
            <a:rPr lang="en-US" sz="1400" dirty="0">
              <a:solidFill>
                <a:schemeClr val="tx1"/>
              </a:solidFill>
              <a:latin typeface="+mn-lt"/>
            </a:rPr>
            <a:t>2. Clubs</a:t>
          </a:r>
        </a:p>
        <a:p>
          <a:r>
            <a:rPr lang="en-US" sz="1400" dirty="0">
              <a:solidFill>
                <a:schemeClr val="tx1"/>
              </a:solidFill>
              <a:latin typeface="+mn-lt"/>
            </a:rPr>
            <a:t>3. Coding</a:t>
          </a:r>
        </a:p>
        <a:p>
          <a:r>
            <a:rPr lang="en-US" sz="1400" dirty="0">
              <a:solidFill>
                <a:schemeClr val="tx1"/>
              </a:solidFill>
              <a:latin typeface="+mn-lt"/>
            </a:rPr>
            <a:t>4. Placement session</a:t>
          </a:r>
        </a:p>
      </dgm:t>
    </dgm:pt>
    <dgm:pt modelId="{62A8C1DC-BBF2-4B56-B1F8-F80E66CD17C0}" type="parTrans" cxnId="{A2D9EE1D-FBA4-48C0-A96E-7E1A4824DEE5}">
      <dgm:prSet/>
      <dgm:spPr>
        <a:ln>
          <a:solidFill>
            <a:schemeClr val="accent3">
              <a:lumMod val="75000"/>
            </a:schemeClr>
          </a:solidFill>
        </a:ln>
      </dgm:spPr>
      <dgm:t>
        <a:bodyPr/>
        <a:lstStyle/>
        <a:p>
          <a:endParaRPr lang="en-US"/>
        </a:p>
      </dgm:t>
    </dgm:pt>
    <dgm:pt modelId="{DAE66C87-98C6-40E7-9CC5-56DC7BEE7E8D}" type="sibTrans" cxnId="{A2D9EE1D-FBA4-48C0-A96E-7E1A4824DEE5}">
      <dgm:prSet/>
      <dgm:spPr/>
      <dgm:t>
        <a:bodyPr/>
        <a:lstStyle/>
        <a:p>
          <a:endParaRPr lang="en-US"/>
        </a:p>
      </dgm:t>
    </dgm:pt>
    <dgm:pt modelId="{6D4A829C-EEB0-4546-BD7F-B032B422BD68}">
      <dgm:prSet phldrT="[Text]" phldr="0" custT="1"/>
      <dgm:spPr>
        <a:ln>
          <a:noFill/>
        </a:ln>
      </dgm:spPr>
      <dgm:t>
        <a:bodyPr/>
        <a:lstStyle/>
        <a:p>
          <a:r>
            <a:rPr lang="en-US" sz="1400" dirty="0">
              <a:solidFill>
                <a:schemeClr val="tx1"/>
              </a:solidFill>
              <a:latin typeface="+mn-lt"/>
            </a:rPr>
            <a:t>1. No</a:t>
          </a:r>
          <a:r>
            <a:rPr lang="en-US" sz="1400" baseline="0" dirty="0">
              <a:solidFill>
                <a:schemeClr val="tx1"/>
              </a:solidFill>
              <a:latin typeface="+mn-lt"/>
            </a:rPr>
            <a:t> extra classes</a:t>
          </a:r>
        </a:p>
        <a:p>
          <a:r>
            <a:rPr lang="en-US" sz="1400" baseline="0" dirty="0">
              <a:solidFill>
                <a:schemeClr val="tx1"/>
              </a:solidFill>
              <a:latin typeface="+mn-lt"/>
            </a:rPr>
            <a:t>2. Guidance with the faculty team</a:t>
          </a:r>
        </a:p>
        <a:p>
          <a:r>
            <a:rPr lang="en-US" sz="1400" baseline="0" dirty="0">
              <a:solidFill>
                <a:schemeClr val="tx1"/>
              </a:solidFill>
              <a:latin typeface="+mn-lt"/>
            </a:rPr>
            <a:t>3. Doubt on per subject</a:t>
          </a:r>
        </a:p>
        <a:p>
          <a:r>
            <a:rPr lang="en-US" sz="1400" baseline="0" dirty="0">
              <a:solidFill>
                <a:schemeClr val="tx1"/>
              </a:solidFill>
              <a:latin typeface="+mn-lt"/>
            </a:rPr>
            <a:t>4. Light Placement session</a:t>
          </a:r>
          <a:endParaRPr lang="en-US" sz="1400" dirty="0">
            <a:solidFill>
              <a:schemeClr val="tx1"/>
            </a:solidFill>
            <a:latin typeface="+mn-lt"/>
          </a:endParaRPr>
        </a:p>
      </dgm:t>
    </dgm:pt>
    <dgm:pt modelId="{1649D13A-0B50-434C-9CE2-E08A61DB2DE4}" type="parTrans" cxnId="{25ECF3BC-699B-4B8B-87E6-7E14795E09AF}">
      <dgm:prSet/>
      <dgm:spPr>
        <a:ln>
          <a:solidFill>
            <a:schemeClr val="accent3">
              <a:lumMod val="75000"/>
            </a:schemeClr>
          </a:solidFill>
        </a:ln>
      </dgm:spPr>
      <dgm:t>
        <a:bodyPr/>
        <a:lstStyle/>
        <a:p>
          <a:endParaRPr lang="en-US"/>
        </a:p>
      </dgm:t>
    </dgm:pt>
    <dgm:pt modelId="{1D06CB02-4C96-4038-93FF-9AAA248E0C84}" type="sibTrans" cxnId="{25ECF3BC-699B-4B8B-87E6-7E14795E09AF}">
      <dgm:prSet/>
      <dgm:spPr/>
      <dgm:t>
        <a:bodyPr/>
        <a:lstStyle/>
        <a:p>
          <a:endParaRPr lang="en-US"/>
        </a:p>
      </dgm:t>
    </dgm:pt>
    <dgm:pt modelId="{CA2FEC29-3EF7-4280-BECF-2C08F73E55B7}">
      <dgm:prSet phldrT="[Text]" phldr="0" custT="1"/>
      <dgm:spPr>
        <a:ln>
          <a:noFill/>
        </a:ln>
      </dgm:spPr>
      <dgm:t>
        <a:bodyPr/>
        <a:lstStyle/>
        <a:p>
          <a:r>
            <a:rPr lang="en-US" sz="1400" dirty="0">
              <a:solidFill>
                <a:schemeClr val="tx1"/>
              </a:solidFill>
              <a:latin typeface="+mn-lt"/>
            </a:rPr>
            <a:t>1. Same</a:t>
          </a:r>
          <a:r>
            <a:rPr lang="en-US" sz="1400" baseline="0" dirty="0">
              <a:solidFill>
                <a:schemeClr val="tx1"/>
              </a:solidFill>
              <a:latin typeface="+mn-lt"/>
            </a:rPr>
            <a:t> as average with more focus on academics and improvement classes.</a:t>
          </a:r>
        </a:p>
        <a:p>
          <a:r>
            <a:rPr lang="en-US" sz="1400" baseline="0" dirty="0">
              <a:solidFill>
                <a:schemeClr val="tx1"/>
              </a:solidFill>
              <a:latin typeface="+mn-lt"/>
            </a:rPr>
            <a:t>2. Study Material </a:t>
          </a:r>
        </a:p>
        <a:p>
          <a:r>
            <a:rPr lang="en-US" sz="1400" baseline="0" dirty="0">
              <a:solidFill>
                <a:schemeClr val="tx1"/>
              </a:solidFill>
              <a:latin typeface="+mn-lt"/>
            </a:rPr>
            <a:t>3. Motivation Sessions</a:t>
          </a:r>
        </a:p>
        <a:p>
          <a:r>
            <a:rPr lang="en-US" sz="1400" baseline="0" dirty="0">
              <a:solidFill>
                <a:schemeClr val="tx1"/>
              </a:solidFill>
              <a:latin typeface="+mn-lt"/>
            </a:rPr>
            <a:t>4. Focus on coding skills </a:t>
          </a:r>
        </a:p>
        <a:p>
          <a:r>
            <a:rPr lang="en-US" sz="1400" baseline="0" dirty="0">
              <a:solidFill>
                <a:schemeClr val="tx1"/>
              </a:solidFill>
              <a:latin typeface="+mn-lt"/>
            </a:rPr>
            <a:t>5. Plan assessment daily / Report Analyze</a:t>
          </a:r>
          <a:endParaRPr lang="en-US" sz="1400" dirty="0">
            <a:solidFill>
              <a:schemeClr val="tx1"/>
            </a:solidFill>
            <a:latin typeface="+mn-lt"/>
          </a:endParaRPr>
        </a:p>
      </dgm:t>
    </dgm:pt>
    <dgm:pt modelId="{8619BB96-EEDD-4685-83E0-2B452A4CEFBD}" type="parTrans" cxnId="{DF3CCC31-8411-41DA-8D90-F44DCB2F63CC}">
      <dgm:prSet/>
      <dgm:spPr>
        <a:ln>
          <a:solidFill>
            <a:schemeClr val="accent3">
              <a:lumMod val="75000"/>
            </a:schemeClr>
          </a:solidFill>
        </a:ln>
      </dgm:spPr>
      <dgm:t>
        <a:bodyPr/>
        <a:lstStyle/>
        <a:p>
          <a:endParaRPr lang="en-US"/>
        </a:p>
      </dgm:t>
    </dgm:pt>
    <dgm:pt modelId="{699D8503-5DD3-4E17-B80F-4006F881D9F3}" type="sibTrans" cxnId="{DF3CCC31-8411-41DA-8D90-F44DCB2F63CC}">
      <dgm:prSet/>
      <dgm:spPr/>
      <dgm:t>
        <a:bodyPr/>
        <a:lstStyle/>
        <a:p>
          <a:endParaRPr lang="en-US"/>
        </a:p>
      </dgm:t>
    </dgm:pt>
    <dgm:pt modelId="{39203E46-87DB-4380-BB72-399C63E67D51}" type="pres">
      <dgm:prSet presAssocID="{CBA2B9E2-53F0-4ADC-8E46-38B22EBC2A56}" presName="hierChild1" presStyleCnt="0">
        <dgm:presLayoutVars>
          <dgm:orgChart val="1"/>
          <dgm:chPref val="1"/>
          <dgm:dir/>
          <dgm:animOne val="branch"/>
          <dgm:animLvl val="lvl"/>
          <dgm:resizeHandles/>
        </dgm:presLayoutVars>
      </dgm:prSet>
      <dgm:spPr/>
    </dgm:pt>
    <dgm:pt modelId="{CFB0E2F0-5BF7-4CF4-8813-52E7D8FCE17D}" type="pres">
      <dgm:prSet presAssocID="{C4879951-FE2E-4A07-B5B1-1E2CB2DCE9C2}" presName="hierRoot1" presStyleCnt="0">
        <dgm:presLayoutVars>
          <dgm:hierBranch val="init"/>
        </dgm:presLayoutVars>
      </dgm:prSet>
      <dgm:spPr/>
    </dgm:pt>
    <dgm:pt modelId="{68D0F851-AE0E-489C-9295-8F0AFD03C6AF}" type="pres">
      <dgm:prSet presAssocID="{C4879951-FE2E-4A07-B5B1-1E2CB2DCE9C2}" presName="rootComposite1" presStyleCnt="0"/>
      <dgm:spPr/>
    </dgm:pt>
    <dgm:pt modelId="{77A167E2-E1AF-4D5E-9C92-994B1DE28A97}" type="pres">
      <dgm:prSet presAssocID="{C4879951-FE2E-4A07-B5B1-1E2CB2DCE9C2}" presName="rootText1" presStyleLbl="node0" presStyleIdx="0" presStyleCnt="1" custScaleY="99922">
        <dgm:presLayoutVars>
          <dgm:chPref val="3"/>
        </dgm:presLayoutVars>
      </dgm:prSet>
      <dgm:spPr/>
    </dgm:pt>
    <dgm:pt modelId="{B8F92B41-0893-46A8-B126-437873777856}" type="pres">
      <dgm:prSet presAssocID="{C4879951-FE2E-4A07-B5B1-1E2CB2DCE9C2}" presName="rootConnector1" presStyleLbl="node1" presStyleIdx="0" presStyleCnt="0"/>
      <dgm:spPr/>
    </dgm:pt>
    <dgm:pt modelId="{833FB061-7E6E-4CCD-B5C2-ABBD43995FD5}" type="pres">
      <dgm:prSet presAssocID="{C4879951-FE2E-4A07-B5B1-1E2CB2DCE9C2}" presName="hierChild2" presStyleCnt="0"/>
      <dgm:spPr/>
    </dgm:pt>
    <dgm:pt modelId="{64EB3E4B-9DF1-41C2-B537-8771A225FF51}" type="pres">
      <dgm:prSet presAssocID="{73A6102F-EFA3-4A37-8094-920B60E95634}" presName="Name64" presStyleLbl="parChTrans1D2" presStyleIdx="0" presStyleCnt="3"/>
      <dgm:spPr/>
    </dgm:pt>
    <dgm:pt modelId="{4E32F3BB-74F5-475A-9C46-C67DC9CA1071}" type="pres">
      <dgm:prSet presAssocID="{E90122EF-7E6F-4A23-968F-90A0DB380749}" presName="hierRoot2" presStyleCnt="0">
        <dgm:presLayoutVars>
          <dgm:hierBranch val="init"/>
        </dgm:presLayoutVars>
      </dgm:prSet>
      <dgm:spPr/>
    </dgm:pt>
    <dgm:pt modelId="{AA8BD1EC-1741-4F7D-98E0-42B93F1162BE}" type="pres">
      <dgm:prSet presAssocID="{E90122EF-7E6F-4A23-968F-90A0DB380749}" presName="rootComposite" presStyleCnt="0"/>
      <dgm:spPr/>
    </dgm:pt>
    <dgm:pt modelId="{C154D395-FDEC-442D-B1F2-E2C2BC8DA9E8}" type="pres">
      <dgm:prSet presAssocID="{E90122EF-7E6F-4A23-968F-90A0DB380749}" presName="rootText" presStyleLbl="node2" presStyleIdx="0" presStyleCnt="3" custLinFactNeighborY="-3767">
        <dgm:presLayoutVars>
          <dgm:chPref val="3"/>
        </dgm:presLayoutVars>
      </dgm:prSet>
      <dgm:spPr/>
    </dgm:pt>
    <dgm:pt modelId="{C53E4CCC-5480-4B1A-93C8-C3B7D307C322}" type="pres">
      <dgm:prSet presAssocID="{E90122EF-7E6F-4A23-968F-90A0DB380749}" presName="rootConnector" presStyleLbl="node2" presStyleIdx="0" presStyleCnt="3"/>
      <dgm:spPr/>
    </dgm:pt>
    <dgm:pt modelId="{F6DD9BBB-107D-4158-B34A-973A82AEF3F4}" type="pres">
      <dgm:prSet presAssocID="{E90122EF-7E6F-4A23-968F-90A0DB380749}" presName="hierChild4" presStyleCnt="0"/>
      <dgm:spPr/>
    </dgm:pt>
    <dgm:pt modelId="{0E697D12-3BD7-438D-9F15-24413B844181}" type="pres">
      <dgm:prSet presAssocID="{62A8C1DC-BBF2-4B56-B1F8-F80E66CD17C0}" presName="Name64" presStyleLbl="parChTrans1D3" presStyleIdx="0" presStyleCnt="3"/>
      <dgm:spPr/>
    </dgm:pt>
    <dgm:pt modelId="{508F747D-C617-497F-92B9-F15D8A0110B4}" type="pres">
      <dgm:prSet presAssocID="{31A26779-B355-432C-9E48-46E69AA863DB}" presName="hierRoot2" presStyleCnt="0">
        <dgm:presLayoutVars>
          <dgm:hierBranch val="init"/>
        </dgm:presLayoutVars>
      </dgm:prSet>
      <dgm:spPr/>
    </dgm:pt>
    <dgm:pt modelId="{7AF6DC77-0A67-4BCD-96DA-ED56A761137D}" type="pres">
      <dgm:prSet presAssocID="{31A26779-B355-432C-9E48-46E69AA863DB}" presName="rootComposite" presStyleCnt="0"/>
      <dgm:spPr/>
    </dgm:pt>
    <dgm:pt modelId="{52960E96-B766-4CCB-B371-4F2A4432E9B2}" type="pres">
      <dgm:prSet presAssocID="{31A26779-B355-432C-9E48-46E69AA863DB}" presName="rootText" presStyleLbl="node3" presStyleIdx="0" presStyleCnt="3" custScaleY="137146" custLinFactNeighborX="-2313" custLinFactNeighborY="-3767">
        <dgm:presLayoutVars>
          <dgm:chPref val="3"/>
        </dgm:presLayoutVars>
      </dgm:prSet>
      <dgm:spPr/>
    </dgm:pt>
    <dgm:pt modelId="{E13FD76D-5CC3-4477-9AE4-E916D188CDC0}" type="pres">
      <dgm:prSet presAssocID="{31A26779-B355-432C-9E48-46E69AA863DB}" presName="rootConnector" presStyleLbl="node3" presStyleIdx="0" presStyleCnt="3"/>
      <dgm:spPr/>
    </dgm:pt>
    <dgm:pt modelId="{F508CC95-586D-47D8-B423-F1CA51CA7C3C}" type="pres">
      <dgm:prSet presAssocID="{31A26779-B355-432C-9E48-46E69AA863DB}" presName="hierChild4" presStyleCnt="0"/>
      <dgm:spPr/>
    </dgm:pt>
    <dgm:pt modelId="{5AA0B381-EA19-4AD6-9252-B1E625C36C7C}" type="pres">
      <dgm:prSet presAssocID="{31A26779-B355-432C-9E48-46E69AA863DB}" presName="hierChild5" presStyleCnt="0"/>
      <dgm:spPr/>
    </dgm:pt>
    <dgm:pt modelId="{51EC5AF3-F220-4C33-AD72-3E4C8F09FC1B}" type="pres">
      <dgm:prSet presAssocID="{E90122EF-7E6F-4A23-968F-90A0DB380749}" presName="hierChild5" presStyleCnt="0"/>
      <dgm:spPr/>
    </dgm:pt>
    <dgm:pt modelId="{BB2383B8-D7D4-4DC0-A150-E83822D24179}" type="pres">
      <dgm:prSet presAssocID="{E36E28FD-55F3-4E9E-BCCC-095CCE190254}" presName="Name64" presStyleLbl="parChTrans1D2" presStyleIdx="1" presStyleCnt="3"/>
      <dgm:spPr/>
    </dgm:pt>
    <dgm:pt modelId="{1D9937A9-EA7D-47E9-BCE7-4B3D99C329EC}" type="pres">
      <dgm:prSet presAssocID="{5BBD6C54-EA37-4028-8E8B-C0CA75EB14B2}" presName="hierRoot2" presStyleCnt="0">
        <dgm:presLayoutVars>
          <dgm:hierBranch val="init"/>
        </dgm:presLayoutVars>
      </dgm:prSet>
      <dgm:spPr/>
    </dgm:pt>
    <dgm:pt modelId="{F25FB02A-B091-4C87-A967-54506A7ABB2C}" type="pres">
      <dgm:prSet presAssocID="{5BBD6C54-EA37-4028-8E8B-C0CA75EB14B2}" presName="rootComposite" presStyleCnt="0"/>
      <dgm:spPr/>
    </dgm:pt>
    <dgm:pt modelId="{A6FFE2CA-344D-4D7D-8DAD-38B53049765C}" type="pres">
      <dgm:prSet presAssocID="{5BBD6C54-EA37-4028-8E8B-C0CA75EB14B2}" presName="rootText" presStyleLbl="node2" presStyleIdx="1" presStyleCnt="3">
        <dgm:presLayoutVars>
          <dgm:chPref val="3"/>
        </dgm:presLayoutVars>
      </dgm:prSet>
      <dgm:spPr/>
    </dgm:pt>
    <dgm:pt modelId="{A9AE4BFB-97CC-4A68-B0F0-5A5E57EE89C6}" type="pres">
      <dgm:prSet presAssocID="{5BBD6C54-EA37-4028-8E8B-C0CA75EB14B2}" presName="rootConnector" presStyleLbl="node2" presStyleIdx="1" presStyleCnt="3"/>
      <dgm:spPr/>
    </dgm:pt>
    <dgm:pt modelId="{4C6761D1-F0E0-43F1-9DC2-759B517A4B4A}" type="pres">
      <dgm:prSet presAssocID="{5BBD6C54-EA37-4028-8E8B-C0CA75EB14B2}" presName="hierChild4" presStyleCnt="0"/>
      <dgm:spPr/>
    </dgm:pt>
    <dgm:pt modelId="{9C50992F-AF43-4BF8-8E96-838FF85ADB3B}" type="pres">
      <dgm:prSet presAssocID="{1649D13A-0B50-434C-9CE2-E08A61DB2DE4}" presName="Name64" presStyleLbl="parChTrans1D3" presStyleIdx="1" presStyleCnt="3"/>
      <dgm:spPr/>
    </dgm:pt>
    <dgm:pt modelId="{7FE70606-3D86-4820-A63C-EA9415C5B494}" type="pres">
      <dgm:prSet presAssocID="{6D4A829C-EEB0-4546-BD7F-B032B422BD68}" presName="hierRoot2" presStyleCnt="0">
        <dgm:presLayoutVars>
          <dgm:hierBranch val="init"/>
        </dgm:presLayoutVars>
      </dgm:prSet>
      <dgm:spPr/>
    </dgm:pt>
    <dgm:pt modelId="{E4791194-3DF3-4AA2-BBAF-AC2A1A1E6BAD}" type="pres">
      <dgm:prSet presAssocID="{6D4A829C-EEB0-4546-BD7F-B032B422BD68}" presName="rootComposite" presStyleCnt="0"/>
      <dgm:spPr/>
    </dgm:pt>
    <dgm:pt modelId="{93A834D4-31BD-43F7-9F3F-DEB373756B12}" type="pres">
      <dgm:prSet presAssocID="{6D4A829C-EEB0-4546-BD7F-B032B422BD68}" presName="rootText" presStyleLbl="node3" presStyleIdx="1" presStyleCnt="3" custScaleY="134501">
        <dgm:presLayoutVars>
          <dgm:chPref val="3"/>
        </dgm:presLayoutVars>
      </dgm:prSet>
      <dgm:spPr/>
    </dgm:pt>
    <dgm:pt modelId="{7C5A22DA-ED72-42C3-9BF9-6038093C4CF5}" type="pres">
      <dgm:prSet presAssocID="{6D4A829C-EEB0-4546-BD7F-B032B422BD68}" presName="rootConnector" presStyleLbl="node3" presStyleIdx="1" presStyleCnt="3"/>
      <dgm:spPr/>
    </dgm:pt>
    <dgm:pt modelId="{BC766E42-BEEB-46C8-B0C1-DF451318AC17}" type="pres">
      <dgm:prSet presAssocID="{6D4A829C-EEB0-4546-BD7F-B032B422BD68}" presName="hierChild4" presStyleCnt="0"/>
      <dgm:spPr/>
    </dgm:pt>
    <dgm:pt modelId="{C8755E7E-E98F-4432-B28B-28915E0D922F}" type="pres">
      <dgm:prSet presAssocID="{6D4A829C-EEB0-4546-BD7F-B032B422BD68}" presName="hierChild5" presStyleCnt="0"/>
      <dgm:spPr/>
    </dgm:pt>
    <dgm:pt modelId="{1A325B8F-F8F2-4151-9CA7-DB0EF98862B1}" type="pres">
      <dgm:prSet presAssocID="{5BBD6C54-EA37-4028-8E8B-C0CA75EB14B2}" presName="hierChild5" presStyleCnt="0"/>
      <dgm:spPr/>
    </dgm:pt>
    <dgm:pt modelId="{4CDE4160-7704-4D6C-B259-551B88F2DC28}" type="pres">
      <dgm:prSet presAssocID="{183DC87C-F226-46F2-B3DE-16B83B4C90FF}" presName="Name64" presStyleLbl="parChTrans1D2" presStyleIdx="2" presStyleCnt="3"/>
      <dgm:spPr/>
    </dgm:pt>
    <dgm:pt modelId="{F1EEBD36-972D-4776-B6FA-30F146CBE4CC}" type="pres">
      <dgm:prSet presAssocID="{3EFF81BA-1920-438E-9DBD-E463C3BD71DF}" presName="hierRoot2" presStyleCnt="0">
        <dgm:presLayoutVars>
          <dgm:hierBranch val="init"/>
        </dgm:presLayoutVars>
      </dgm:prSet>
      <dgm:spPr/>
    </dgm:pt>
    <dgm:pt modelId="{DAED8373-856D-401F-B6A2-37648315DE07}" type="pres">
      <dgm:prSet presAssocID="{3EFF81BA-1920-438E-9DBD-E463C3BD71DF}" presName="rootComposite" presStyleCnt="0"/>
      <dgm:spPr/>
    </dgm:pt>
    <dgm:pt modelId="{ECEBE82E-8419-43D9-A0C8-65FFBFADF737}" type="pres">
      <dgm:prSet presAssocID="{3EFF81BA-1920-438E-9DBD-E463C3BD71DF}" presName="rootText" presStyleLbl="node2" presStyleIdx="2" presStyleCnt="3">
        <dgm:presLayoutVars>
          <dgm:chPref val="3"/>
        </dgm:presLayoutVars>
      </dgm:prSet>
      <dgm:spPr/>
    </dgm:pt>
    <dgm:pt modelId="{D282EF26-99AE-4228-906A-68CF9CB21486}" type="pres">
      <dgm:prSet presAssocID="{3EFF81BA-1920-438E-9DBD-E463C3BD71DF}" presName="rootConnector" presStyleLbl="node2" presStyleIdx="2" presStyleCnt="3"/>
      <dgm:spPr/>
    </dgm:pt>
    <dgm:pt modelId="{AF335727-BF06-4F91-AC4F-62AA33CE58EF}" type="pres">
      <dgm:prSet presAssocID="{3EFF81BA-1920-438E-9DBD-E463C3BD71DF}" presName="hierChild4" presStyleCnt="0"/>
      <dgm:spPr/>
    </dgm:pt>
    <dgm:pt modelId="{462B98FC-2196-400C-9F38-FB3D1777E05A}" type="pres">
      <dgm:prSet presAssocID="{8619BB96-EEDD-4685-83E0-2B452A4CEFBD}" presName="Name64" presStyleLbl="parChTrans1D3" presStyleIdx="2" presStyleCnt="3"/>
      <dgm:spPr/>
    </dgm:pt>
    <dgm:pt modelId="{B21DA685-F029-4E6D-AE52-D3091335A6EF}" type="pres">
      <dgm:prSet presAssocID="{CA2FEC29-3EF7-4280-BECF-2C08F73E55B7}" presName="hierRoot2" presStyleCnt="0">
        <dgm:presLayoutVars>
          <dgm:hierBranch val="init"/>
        </dgm:presLayoutVars>
      </dgm:prSet>
      <dgm:spPr/>
    </dgm:pt>
    <dgm:pt modelId="{836B16F6-48D2-48D8-BD10-B743278BEF5B}" type="pres">
      <dgm:prSet presAssocID="{CA2FEC29-3EF7-4280-BECF-2C08F73E55B7}" presName="rootComposite" presStyleCnt="0"/>
      <dgm:spPr/>
    </dgm:pt>
    <dgm:pt modelId="{E68AD8BF-9396-4CBE-BBFE-F4FED8B166FD}" type="pres">
      <dgm:prSet presAssocID="{CA2FEC29-3EF7-4280-BECF-2C08F73E55B7}" presName="rootText" presStyleLbl="node3" presStyleIdx="2" presStyleCnt="3" custScaleY="156870">
        <dgm:presLayoutVars>
          <dgm:chPref val="3"/>
        </dgm:presLayoutVars>
      </dgm:prSet>
      <dgm:spPr/>
    </dgm:pt>
    <dgm:pt modelId="{33DE1863-18DB-4B82-A4E1-38E32A9A6BB0}" type="pres">
      <dgm:prSet presAssocID="{CA2FEC29-3EF7-4280-BECF-2C08F73E55B7}" presName="rootConnector" presStyleLbl="node3" presStyleIdx="2" presStyleCnt="3"/>
      <dgm:spPr/>
    </dgm:pt>
    <dgm:pt modelId="{929C3B5A-5851-48B9-8A23-55F79774D2AB}" type="pres">
      <dgm:prSet presAssocID="{CA2FEC29-3EF7-4280-BECF-2C08F73E55B7}" presName="hierChild4" presStyleCnt="0"/>
      <dgm:spPr/>
    </dgm:pt>
    <dgm:pt modelId="{D9C824DA-E915-4F1D-9689-F3A950EA851D}" type="pres">
      <dgm:prSet presAssocID="{CA2FEC29-3EF7-4280-BECF-2C08F73E55B7}" presName="hierChild5" presStyleCnt="0"/>
      <dgm:spPr/>
    </dgm:pt>
    <dgm:pt modelId="{3BA32824-FAC2-4761-A593-6FED291B3C65}" type="pres">
      <dgm:prSet presAssocID="{3EFF81BA-1920-438E-9DBD-E463C3BD71DF}" presName="hierChild5" presStyleCnt="0"/>
      <dgm:spPr/>
    </dgm:pt>
    <dgm:pt modelId="{5D5F1B30-7DEF-4DE7-A58B-70CECF7967DC}" type="pres">
      <dgm:prSet presAssocID="{C4879951-FE2E-4A07-B5B1-1E2CB2DCE9C2}" presName="hierChild3" presStyleCnt="0"/>
      <dgm:spPr/>
    </dgm:pt>
  </dgm:ptLst>
  <dgm:cxnLst>
    <dgm:cxn modelId="{FA053703-CC7B-47CC-899E-68A18A6E3CB7}" srcId="{C4879951-FE2E-4A07-B5B1-1E2CB2DCE9C2}" destId="{5BBD6C54-EA37-4028-8E8B-C0CA75EB14B2}" srcOrd="1" destOrd="0" parTransId="{E36E28FD-55F3-4E9E-BCCC-095CCE190254}" sibTransId="{D3B11109-6CE1-47F1-B424-65985E61CFCD}"/>
    <dgm:cxn modelId="{91C28A04-A28F-488C-B312-1AB12B74A338}" type="presOf" srcId="{E36E28FD-55F3-4E9E-BCCC-095CCE190254}" destId="{BB2383B8-D7D4-4DC0-A150-E83822D24179}" srcOrd="0" destOrd="0" presId="urn:microsoft.com/office/officeart/2009/3/layout/HorizontalOrganizationChart"/>
    <dgm:cxn modelId="{067FC511-E1FD-4152-830C-FDF481AFF5D1}" srcId="{CBA2B9E2-53F0-4ADC-8E46-38B22EBC2A56}" destId="{C4879951-FE2E-4A07-B5B1-1E2CB2DCE9C2}" srcOrd="0" destOrd="0" parTransId="{519E7D13-95C2-4D5E-AC29-F9E5914B294F}" sibTransId="{3919F06D-0E72-4383-B054-A6492C43359A}"/>
    <dgm:cxn modelId="{DDDD7B1C-6BD2-45B2-868B-A14E5C0686B8}" type="presOf" srcId="{1649D13A-0B50-434C-9CE2-E08A61DB2DE4}" destId="{9C50992F-AF43-4BF8-8E96-838FF85ADB3B}" srcOrd="0" destOrd="0" presId="urn:microsoft.com/office/officeart/2009/3/layout/HorizontalOrganizationChart"/>
    <dgm:cxn modelId="{A2D9EE1D-FBA4-48C0-A96E-7E1A4824DEE5}" srcId="{E90122EF-7E6F-4A23-968F-90A0DB380749}" destId="{31A26779-B355-432C-9E48-46E69AA863DB}" srcOrd="0" destOrd="0" parTransId="{62A8C1DC-BBF2-4B56-B1F8-F80E66CD17C0}" sibTransId="{DAE66C87-98C6-40E7-9CC5-56DC7BEE7E8D}"/>
    <dgm:cxn modelId="{5EFAD527-1CC4-42D6-ACA4-DF6D283A00FE}" type="presOf" srcId="{183DC87C-F226-46F2-B3DE-16B83B4C90FF}" destId="{4CDE4160-7704-4D6C-B259-551B88F2DC28}" srcOrd="0" destOrd="0" presId="urn:microsoft.com/office/officeart/2009/3/layout/HorizontalOrganizationChart"/>
    <dgm:cxn modelId="{DF3CCC31-8411-41DA-8D90-F44DCB2F63CC}" srcId="{3EFF81BA-1920-438E-9DBD-E463C3BD71DF}" destId="{CA2FEC29-3EF7-4280-BECF-2C08F73E55B7}" srcOrd="0" destOrd="0" parTransId="{8619BB96-EEDD-4685-83E0-2B452A4CEFBD}" sibTransId="{699D8503-5DD3-4E17-B80F-4006F881D9F3}"/>
    <dgm:cxn modelId="{16E0DC3B-3BBA-4E11-8A5B-79D822D5F257}" type="presOf" srcId="{6D4A829C-EEB0-4546-BD7F-B032B422BD68}" destId="{93A834D4-31BD-43F7-9F3F-DEB373756B12}" srcOrd="0" destOrd="0" presId="urn:microsoft.com/office/officeart/2009/3/layout/HorizontalOrganizationChart"/>
    <dgm:cxn modelId="{FF6BEF3E-FA12-4F06-8F35-A302906176B9}" type="presOf" srcId="{CBA2B9E2-53F0-4ADC-8E46-38B22EBC2A56}" destId="{39203E46-87DB-4380-BB72-399C63E67D51}" srcOrd="0" destOrd="0" presId="urn:microsoft.com/office/officeart/2009/3/layout/HorizontalOrganizationChart"/>
    <dgm:cxn modelId="{117BDB49-66DA-42D6-A048-6D3F1DF0D3DA}" type="presOf" srcId="{31A26779-B355-432C-9E48-46E69AA863DB}" destId="{E13FD76D-5CC3-4477-9AE4-E916D188CDC0}" srcOrd="1" destOrd="0" presId="urn:microsoft.com/office/officeart/2009/3/layout/HorizontalOrganizationChart"/>
    <dgm:cxn modelId="{4AE39A6A-D845-4F53-A801-EE6DDF93FA9B}" type="presOf" srcId="{3EFF81BA-1920-438E-9DBD-E463C3BD71DF}" destId="{D282EF26-99AE-4228-906A-68CF9CB21486}" srcOrd="1" destOrd="0" presId="urn:microsoft.com/office/officeart/2009/3/layout/HorizontalOrganizationChart"/>
    <dgm:cxn modelId="{E5C7F86B-4F82-4021-95F2-C28DAC403C0A}" srcId="{C4879951-FE2E-4A07-B5B1-1E2CB2DCE9C2}" destId="{E90122EF-7E6F-4A23-968F-90A0DB380749}" srcOrd="0" destOrd="0" parTransId="{73A6102F-EFA3-4A37-8094-920B60E95634}" sibTransId="{3502DD61-DB08-4893-BB39-096F5EDFDB7E}"/>
    <dgm:cxn modelId="{FC07A574-9D11-43B6-909C-B8DD74DF1E32}" type="presOf" srcId="{3EFF81BA-1920-438E-9DBD-E463C3BD71DF}" destId="{ECEBE82E-8419-43D9-A0C8-65FFBFADF737}" srcOrd="0" destOrd="0" presId="urn:microsoft.com/office/officeart/2009/3/layout/HorizontalOrganizationChart"/>
    <dgm:cxn modelId="{522DF65A-F2D4-4050-BCCE-0FC05A21B86B}" type="presOf" srcId="{E90122EF-7E6F-4A23-968F-90A0DB380749}" destId="{C53E4CCC-5480-4B1A-93C8-C3B7D307C322}" srcOrd="1" destOrd="0" presId="urn:microsoft.com/office/officeart/2009/3/layout/HorizontalOrganizationChart"/>
    <dgm:cxn modelId="{92BAFD88-A48E-4292-ABED-54F962D02999}" type="presOf" srcId="{6D4A829C-EEB0-4546-BD7F-B032B422BD68}" destId="{7C5A22DA-ED72-42C3-9BF9-6038093C4CF5}" srcOrd="1" destOrd="0" presId="urn:microsoft.com/office/officeart/2009/3/layout/HorizontalOrganizationChart"/>
    <dgm:cxn modelId="{FADB1D89-EC85-49A6-BB95-F1526E15C285}" type="presOf" srcId="{73A6102F-EFA3-4A37-8094-920B60E95634}" destId="{64EB3E4B-9DF1-41C2-B537-8771A225FF51}" srcOrd="0" destOrd="0" presId="urn:microsoft.com/office/officeart/2009/3/layout/HorizontalOrganizationChart"/>
    <dgm:cxn modelId="{489F3789-14B2-4E47-AEB9-79E4D66FE35C}" type="presOf" srcId="{8619BB96-EEDD-4685-83E0-2B452A4CEFBD}" destId="{462B98FC-2196-400C-9F38-FB3D1777E05A}" srcOrd="0" destOrd="0" presId="urn:microsoft.com/office/officeart/2009/3/layout/HorizontalOrganizationChart"/>
    <dgm:cxn modelId="{E33F3899-AB42-4AA9-9B60-BB8BDBDEF340}" type="presOf" srcId="{5BBD6C54-EA37-4028-8E8B-C0CA75EB14B2}" destId="{A6FFE2CA-344D-4D7D-8DAD-38B53049765C}" srcOrd="0" destOrd="0" presId="urn:microsoft.com/office/officeart/2009/3/layout/HorizontalOrganizationChart"/>
    <dgm:cxn modelId="{BE006DA6-C0FA-4DB4-B94E-EA011F3457B3}" type="presOf" srcId="{C4879951-FE2E-4A07-B5B1-1E2CB2DCE9C2}" destId="{77A167E2-E1AF-4D5E-9C92-994B1DE28A97}" srcOrd="0" destOrd="0" presId="urn:microsoft.com/office/officeart/2009/3/layout/HorizontalOrganizationChart"/>
    <dgm:cxn modelId="{6F83C1B5-CA91-429B-932D-5265B9E5D054}" type="presOf" srcId="{C4879951-FE2E-4A07-B5B1-1E2CB2DCE9C2}" destId="{B8F92B41-0893-46A8-B126-437873777856}" srcOrd="1" destOrd="0" presId="urn:microsoft.com/office/officeart/2009/3/layout/HorizontalOrganizationChart"/>
    <dgm:cxn modelId="{8E4386B7-6086-4529-B9B7-BD5B078DD933}" srcId="{C4879951-FE2E-4A07-B5B1-1E2CB2DCE9C2}" destId="{3EFF81BA-1920-438E-9DBD-E463C3BD71DF}" srcOrd="2" destOrd="0" parTransId="{183DC87C-F226-46F2-B3DE-16B83B4C90FF}" sibTransId="{B0511FD6-6AC9-4013-9B60-6232DA58E765}"/>
    <dgm:cxn modelId="{1D507EB9-CF09-4974-9603-73099DB96170}" type="presOf" srcId="{31A26779-B355-432C-9E48-46E69AA863DB}" destId="{52960E96-B766-4CCB-B371-4F2A4432E9B2}" srcOrd="0" destOrd="0" presId="urn:microsoft.com/office/officeart/2009/3/layout/HorizontalOrganizationChart"/>
    <dgm:cxn modelId="{25ECF3BC-699B-4B8B-87E6-7E14795E09AF}" srcId="{5BBD6C54-EA37-4028-8E8B-C0CA75EB14B2}" destId="{6D4A829C-EEB0-4546-BD7F-B032B422BD68}" srcOrd="0" destOrd="0" parTransId="{1649D13A-0B50-434C-9CE2-E08A61DB2DE4}" sibTransId="{1D06CB02-4C96-4038-93FF-9AAA248E0C84}"/>
    <dgm:cxn modelId="{61AF3DED-EBDA-4971-AC97-571E3329CC8B}" type="presOf" srcId="{CA2FEC29-3EF7-4280-BECF-2C08F73E55B7}" destId="{33DE1863-18DB-4B82-A4E1-38E32A9A6BB0}" srcOrd="1" destOrd="0" presId="urn:microsoft.com/office/officeart/2009/3/layout/HorizontalOrganizationChart"/>
    <dgm:cxn modelId="{25C47AF3-9998-4D14-B710-657B90899D80}" type="presOf" srcId="{E90122EF-7E6F-4A23-968F-90A0DB380749}" destId="{C154D395-FDEC-442D-B1F2-E2C2BC8DA9E8}" srcOrd="0" destOrd="0" presId="urn:microsoft.com/office/officeart/2009/3/layout/HorizontalOrganizationChart"/>
    <dgm:cxn modelId="{249F32FB-16BE-4487-9473-7848CDF244FC}" type="presOf" srcId="{CA2FEC29-3EF7-4280-BECF-2C08F73E55B7}" destId="{E68AD8BF-9396-4CBE-BBFE-F4FED8B166FD}" srcOrd="0" destOrd="0" presId="urn:microsoft.com/office/officeart/2009/3/layout/HorizontalOrganizationChart"/>
    <dgm:cxn modelId="{BEA598FD-58D3-4FF2-BC23-B1DFEF0D100C}" type="presOf" srcId="{5BBD6C54-EA37-4028-8E8B-C0CA75EB14B2}" destId="{A9AE4BFB-97CC-4A68-B0F0-5A5E57EE89C6}" srcOrd="1" destOrd="0" presId="urn:microsoft.com/office/officeart/2009/3/layout/HorizontalOrganizationChart"/>
    <dgm:cxn modelId="{365304FE-8FCB-4BE7-9829-33A4365FD0D3}" type="presOf" srcId="{62A8C1DC-BBF2-4B56-B1F8-F80E66CD17C0}" destId="{0E697D12-3BD7-438D-9F15-24413B844181}" srcOrd="0" destOrd="0" presId="urn:microsoft.com/office/officeart/2009/3/layout/HorizontalOrganizationChart"/>
    <dgm:cxn modelId="{70097140-F182-4C5B-9386-56B54A5B76EF}" type="presParOf" srcId="{39203E46-87DB-4380-BB72-399C63E67D51}" destId="{CFB0E2F0-5BF7-4CF4-8813-52E7D8FCE17D}" srcOrd="0" destOrd="0" presId="urn:microsoft.com/office/officeart/2009/3/layout/HorizontalOrganizationChart"/>
    <dgm:cxn modelId="{44E3C29C-6B24-43DB-A002-67423BF8CAF5}" type="presParOf" srcId="{CFB0E2F0-5BF7-4CF4-8813-52E7D8FCE17D}" destId="{68D0F851-AE0E-489C-9295-8F0AFD03C6AF}" srcOrd="0" destOrd="0" presId="urn:microsoft.com/office/officeart/2009/3/layout/HorizontalOrganizationChart"/>
    <dgm:cxn modelId="{BFD08724-93DB-4E6C-B81D-94C32B546992}" type="presParOf" srcId="{68D0F851-AE0E-489C-9295-8F0AFD03C6AF}" destId="{77A167E2-E1AF-4D5E-9C92-994B1DE28A97}" srcOrd="0" destOrd="0" presId="urn:microsoft.com/office/officeart/2009/3/layout/HorizontalOrganizationChart"/>
    <dgm:cxn modelId="{941DE0B2-903A-4ADE-80E3-4C2581439317}" type="presParOf" srcId="{68D0F851-AE0E-489C-9295-8F0AFD03C6AF}" destId="{B8F92B41-0893-46A8-B126-437873777856}" srcOrd="1" destOrd="0" presId="urn:microsoft.com/office/officeart/2009/3/layout/HorizontalOrganizationChart"/>
    <dgm:cxn modelId="{4687E48B-BD93-4BA2-8987-6B4540B23489}" type="presParOf" srcId="{CFB0E2F0-5BF7-4CF4-8813-52E7D8FCE17D}" destId="{833FB061-7E6E-4CCD-B5C2-ABBD43995FD5}" srcOrd="1" destOrd="0" presId="urn:microsoft.com/office/officeart/2009/3/layout/HorizontalOrganizationChart"/>
    <dgm:cxn modelId="{B890B879-06E9-47E0-9537-2D3BB97EE126}" type="presParOf" srcId="{833FB061-7E6E-4CCD-B5C2-ABBD43995FD5}" destId="{64EB3E4B-9DF1-41C2-B537-8771A225FF51}" srcOrd="0" destOrd="0" presId="urn:microsoft.com/office/officeart/2009/3/layout/HorizontalOrganizationChart"/>
    <dgm:cxn modelId="{4F5B6E3B-373B-4C65-A736-D06E47498137}" type="presParOf" srcId="{833FB061-7E6E-4CCD-B5C2-ABBD43995FD5}" destId="{4E32F3BB-74F5-475A-9C46-C67DC9CA1071}" srcOrd="1" destOrd="0" presId="urn:microsoft.com/office/officeart/2009/3/layout/HorizontalOrganizationChart"/>
    <dgm:cxn modelId="{5EDD3189-A769-477A-9B0A-C563ABA81B7F}" type="presParOf" srcId="{4E32F3BB-74F5-475A-9C46-C67DC9CA1071}" destId="{AA8BD1EC-1741-4F7D-98E0-42B93F1162BE}" srcOrd="0" destOrd="0" presId="urn:microsoft.com/office/officeart/2009/3/layout/HorizontalOrganizationChart"/>
    <dgm:cxn modelId="{F7B2F8BA-14F5-41E9-8FA6-E2E9A8352245}" type="presParOf" srcId="{AA8BD1EC-1741-4F7D-98E0-42B93F1162BE}" destId="{C154D395-FDEC-442D-B1F2-E2C2BC8DA9E8}" srcOrd="0" destOrd="0" presId="urn:microsoft.com/office/officeart/2009/3/layout/HorizontalOrganizationChart"/>
    <dgm:cxn modelId="{A6D7E436-3D4E-4B77-B2E6-F5D3EA89B5DF}" type="presParOf" srcId="{AA8BD1EC-1741-4F7D-98E0-42B93F1162BE}" destId="{C53E4CCC-5480-4B1A-93C8-C3B7D307C322}" srcOrd="1" destOrd="0" presId="urn:microsoft.com/office/officeart/2009/3/layout/HorizontalOrganizationChart"/>
    <dgm:cxn modelId="{22678542-35DB-4D73-8042-E92198CFB7D3}" type="presParOf" srcId="{4E32F3BB-74F5-475A-9C46-C67DC9CA1071}" destId="{F6DD9BBB-107D-4158-B34A-973A82AEF3F4}" srcOrd="1" destOrd="0" presId="urn:microsoft.com/office/officeart/2009/3/layout/HorizontalOrganizationChart"/>
    <dgm:cxn modelId="{2ADAD03B-FDC3-4129-B584-E7E01E92AE77}" type="presParOf" srcId="{F6DD9BBB-107D-4158-B34A-973A82AEF3F4}" destId="{0E697D12-3BD7-438D-9F15-24413B844181}" srcOrd="0" destOrd="0" presId="urn:microsoft.com/office/officeart/2009/3/layout/HorizontalOrganizationChart"/>
    <dgm:cxn modelId="{13017F8B-F106-4CA8-9A31-7886E2701C50}" type="presParOf" srcId="{F6DD9BBB-107D-4158-B34A-973A82AEF3F4}" destId="{508F747D-C617-497F-92B9-F15D8A0110B4}" srcOrd="1" destOrd="0" presId="urn:microsoft.com/office/officeart/2009/3/layout/HorizontalOrganizationChart"/>
    <dgm:cxn modelId="{D639EC68-618F-4972-863E-71D3DD58671E}" type="presParOf" srcId="{508F747D-C617-497F-92B9-F15D8A0110B4}" destId="{7AF6DC77-0A67-4BCD-96DA-ED56A761137D}" srcOrd="0" destOrd="0" presId="urn:microsoft.com/office/officeart/2009/3/layout/HorizontalOrganizationChart"/>
    <dgm:cxn modelId="{892C061D-CC1C-4606-9C1B-9C693C65A53E}" type="presParOf" srcId="{7AF6DC77-0A67-4BCD-96DA-ED56A761137D}" destId="{52960E96-B766-4CCB-B371-4F2A4432E9B2}" srcOrd="0" destOrd="0" presId="urn:microsoft.com/office/officeart/2009/3/layout/HorizontalOrganizationChart"/>
    <dgm:cxn modelId="{4F154B51-4671-4994-A6DF-846C87EFE70B}" type="presParOf" srcId="{7AF6DC77-0A67-4BCD-96DA-ED56A761137D}" destId="{E13FD76D-5CC3-4477-9AE4-E916D188CDC0}" srcOrd="1" destOrd="0" presId="urn:microsoft.com/office/officeart/2009/3/layout/HorizontalOrganizationChart"/>
    <dgm:cxn modelId="{E7614FE5-7970-4F9B-B6EB-407B235925CF}" type="presParOf" srcId="{508F747D-C617-497F-92B9-F15D8A0110B4}" destId="{F508CC95-586D-47D8-B423-F1CA51CA7C3C}" srcOrd="1" destOrd="0" presId="urn:microsoft.com/office/officeart/2009/3/layout/HorizontalOrganizationChart"/>
    <dgm:cxn modelId="{6339FD73-2F2B-4260-BB37-6E24CEDFFD2D}" type="presParOf" srcId="{508F747D-C617-497F-92B9-F15D8A0110B4}" destId="{5AA0B381-EA19-4AD6-9252-B1E625C36C7C}" srcOrd="2" destOrd="0" presId="urn:microsoft.com/office/officeart/2009/3/layout/HorizontalOrganizationChart"/>
    <dgm:cxn modelId="{8D09DEE1-8489-483C-A263-45C8CBE3B7CA}" type="presParOf" srcId="{4E32F3BB-74F5-475A-9C46-C67DC9CA1071}" destId="{51EC5AF3-F220-4C33-AD72-3E4C8F09FC1B}" srcOrd="2" destOrd="0" presId="urn:microsoft.com/office/officeart/2009/3/layout/HorizontalOrganizationChart"/>
    <dgm:cxn modelId="{DABB4150-AD73-46AA-BCED-D0C6761A3B57}" type="presParOf" srcId="{833FB061-7E6E-4CCD-B5C2-ABBD43995FD5}" destId="{BB2383B8-D7D4-4DC0-A150-E83822D24179}" srcOrd="2" destOrd="0" presId="urn:microsoft.com/office/officeart/2009/3/layout/HorizontalOrganizationChart"/>
    <dgm:cxn modelId="{3CA9DA50-42E4-499C-B3CA-E158B3C6F9EA}" type="presParOf" srcId="{833FB061-7E6E-4CCD-B5C2-ABBD43995FD5}" destId="{1D9937A9-EA7D-47E9-BCE7-4B3D99C329EC}" srcOrd="3" destOrd="0" presId="urn:microsoft.com/office/officeart/2009/3/layout/HorizontalOrganizationChart"/>
    <dgm:cxn modelId="{6A190708-540E-4007-B320-5D4CA1BB5A6B}" type="presParOf" srcId="{1D9937A9-EA7D-47E9-BCE7-4B3D99C329EC}" destId="{F25FB02A-B091-4C87-A967-54506A7ABB2C}" srcOrd="0" destOrd="0" presId="urn:microsoft.com/office/officeart/2009/3/layout/HorizontalOrganizationChart"/>
    <dgm:cxn modelId="{12191448-468A-4D71-ACC6-F45FBDE5D84A}" type="presParOf" srcId="{F25FB02A-B091-4C87-A967-54506A7ABB2C}" destId="{A6FFE2CA-344D-4D7D-8DAD-38B53049765C}" srcOrd="0" destOrd="0" presId="urn:microsoft.com/office/officeart/2009/3/layout/HorizontalOrganizationChart"/>
    <dgm:cxn modelId="{37E4B186-0DA2-4E50-8603-74027C5FE388}" type="presParOf" srcId="{F25FB02A-B091-4C87-A967-54506A7ABB2C}" destId="{A9AE4BFB-97CC-4A68-B0F0-5A5E57EE89C6}" srcOrd="1" destOrd="0" presId="urn:microsoft.com/office/officeart/2009/3/layout/HorizontalOrganizationChart"/>
    <dgm:cxn modelId="{D93B3928-1166-47D0-B95D-5F395B024E61}" type="presParOf" srcId="{1D9937A9-EA7D-47E9-BCE7-4B3D99C329EC}" destId="{4C6761D1-F0E0-43F1-9DC2-759B517A4B4A}" srcOrd="1" destOrd="0" presId="urn:microsoft.com/office/officeart/2009/3/layout/HorizontalOrganizationChart"/>
    <dgm:cxn modelId="{920033E5-449C-48D3-83E1-2DF425C83446}" type="presParOf" srcId="{4C6761D1-F0E0-43F1-9DC2-759B517A4B4A}" destId="{9C50992F-AF43-4BF8-8E96-838FF85ADB3B}" srcOrd="0" destOrd="0" presId="urn:microsoft.com/office/officeart/2009/3/layout/HorizontalOrganizationChart"/>
    <dgm:cxn modelId="{E75EE6AC-2FF6-4F25-A4AD-EC066ACC89E5}" type="presParOf" srcId="{4C6761D1-F0E0-43F1-9DC2-759B517A4B4A}" destId="{7FE70606-3D86-4820-A63C-EA9415C5B494}" srcOrd="1" destOrd="0" presId="urn:microsoft.com/office/officeart/2009/3/layout/HorizontalOrganizationChart"/>
    <dgm:cxn modelId="{1929A1E6-F550-4755-AF81-4CDFD0D472C2}" type="presParOf" srcId="{7FE70606-3D86-4820-A63C-EA9415C5B494}" destId="{E4791194-3DF3-4AA2-BBAF-AC2A1A1E6BAD}" srcOrd="0" destOrd="0" presId="urn:microsoft.com/office/officeart/2009/3/layout/HorizontalOrganizationChart"/>
    <dgm:cxn modelId="{D8D36DDF-555B-447D-83CF-182A6D855FB1}" type="presParOf" srcId="{E4791194-3DF3-4AA2-BBAF-AC2A1A1E6BAD}" destId="{93A834D4-31BD-43F7-9F3F-DEB373756B12}" srcOrd="0" destOrd="0" presId="urn:microsoft.com/office/officeart/2009/3/layout/HorizontalOrganizationChart"/>
    <dgm:cxn modelId="{348BCF22-9CCF-40EE-B8E5-F43F4B0A4DA9}" type="presParOf" srcId="{E4791194-3DF3-4AA2-BBAF-AC2A1A1E6BAD}" destId="{7C5A22DA-ED72-42C3-9BF9-6038093C4CF5}" srcOrd="1" destOrd="0" presId="urn:microsoft.com/office/officeart/2009/3/layout/HorizontalOrganizationChart"/>
    <dgm:cxn modelId="{D7CE5461-2B2D-463F-8B2C-0A0ED29842DC}" type="presParOf" srcId="{7FE70606-3D86-4820-A63C-EA9415C5B494}" destId="{BC766E42-BEEB-46C8-B0C1-DF451318AC17}" srcOrd="1" destOrd="0" presId="urn:microsoft.com/office/officeart/2009/3/layout/HorizontalOrganizationChart"/>
    <dgm:cxn modelId="{D0E5EE0E-22E0-44E3-BC86-39F2E063C767}" type="presParOf" srcId="{7FE70606-3D86-4820-A63C-EA9415C5B494}" destId="{C8755E7E-E98F-4432-B28B-28915E0D922F}" srcOrd="2" destOrd="0" presId="urn:microsoft.com/office/officeart/2009/3/layout/HorizontalOrganizationChart"/>
    <dgm:cxn modelId="{85F6A146-3E1C-4089-84BB-33D20DFA63CB}" type="presParOf" srcId="{1D9937A9-EA7D-47E9-BCE7-4B3D99C329EC}" destId="{1A325B8F-F8F2-4151-9CA7-DB0EF98862B1}" srcOrd="2" destOrd="0" presId="urn:microsoft.com/office/officeart/2009/3/layout/HorizontalOrganizationChart"/>
    <dgm:cxn modelId="{EF13A572-8583-4EE2-A139-8045066CCCD7}" type="presParOf" srcId="{833FB061-7E6E-4CCD-B5C2-ABBD43995FD5}" destId="{4CDE4160-7704-4D6C-B259-551B88F2DC28}" srcOrd="4" destOrd="0" presId="urn:microsoft.com/office/officeart/2009/3/layout/HorizontalOrganizationChart"/>
    <dgm:cxn modelId="{F5FA083F-EF61-472C-B648-5CACAD1D2A1C}" type="presParOf" srcId="{833FB061-7E6E-4CCD-B5C2-ABBD43995FD5}" destId="{F1EEBD36-972D-4776-B6FA-30F146CBE4CC}" srcOrd="5" destOrd="0" presId="urn:microsoft.com/office/officeart/2009/3/layout/HorizontalOrganizationChart"/>
    <dgm:cxn modelId="{DA5E5938-434F-452E-8BAA-984994C0A57D}" type="presParOf" srcId="{F1EEBD36-972D-4776-B6FA-30F146CBE4CC}" destId="{DAED8373-856D-401F-B6A2-37648315DE07}" srcOrd="0" destOrd="0" presId="urn:microsoft.com/office/officeart/2009/3/layout/HorizontalOrganizationChart"/>
    <dgm:cxn modelId="{3DBA18C6-E157-49CF-A567-FE2DE8851EAA}" type="presParOf" srcId="{DAED8373-856D-401F-B6A2-37648315DE07}" destId="{ECEBE82E-8419-43D9-A0C8-65FFBFADF737}" srcOrd="0" destOrd="0" presId="urn:microsoft.com/office/officeart/2009/3/layout/HorizontalOrganizationChart"/>
    <dgm:cxn modelId="{A038E307-379D-4EDB-BE23-8BE9B00FB459}" type="presParOf" srcId="{DAED8373-856D-401F-B6A2-37648315DE07}" destId="{D282EF26-99AE-4228-906A-68CF9CB21486}" srcOrd="1" destOrd="0" presId="urn:microsoft.com/office/officeart/2009/3/layout/HorizontalOrganizationChart"/>
    <dgm:cxn modelId="{DB56B1C2-46B8-45D5-BFE3-445469C27DA6}" type="presParOf" srcId="{F1EEBD36-972D-4776-B6FA-30F146CBE4CC}" destId="{AF335727-BF06-4F91-AC4F-62AA33CE58EF}" srcOrd="1" destOrd="0" presId="urn:microsoft.com/office/officeart/2009/3/layout/HorizontalOrganizationChart"/>
    <dgm:cxn modelId="{7F389774-1035-4AD8-AAC6-1A19649D9578}" type="presParOf" srcId="{AF335727-BF06-4F91-AC4F-62AA33CE58EF}" destId="{462B98FC-2196-400C-9F38-FB3D1777E05A}" srcOrd="0" destOrd="0" presId="urn:microsoft.com/office/officeart/2009/3/layout/HorizontalOrganizationChart"/>
    <dgm:cxn modelId="{A99EDF3D-962F-4D2C-97E5-C44BEBA31E9D}" type="presParOf" srcId="{AF335727-BF06-4F91-AC4F-62AA33CE58EF}" destId="{B21DA685-F029-4E6D-AE52-D3091335A6EF}" srcOrd="1" destOrd="0" presId="urn:microsoft.com/office/officeart/2009/3/layout/HorizontalOrganizationChart"/>
    <dgm:cxn modelId="{8CC76FF5-803B-4FFE-84C5-8EC3E6A16750}" type="presParOf" srcId="{B21DA685-F029-4E6D-AE52-D3091335A6EF}" destId="{836B16F6-48D2-48D8-BD10-B743278BEF5B}" srcOrd="0" destOrd="0" presId="urn:microsoft.com/office/officeart/2009/3/layout/HorizontalOrganizationChart"/>
    <dgm:cxn modelId="{7FA2FEE8-0C65-4712-BD0D-347EB897698B}" type="presParOf" srcId="{836B16F6-48D2-48D8-BD10-B743278BEF5B}" destId="{E68AD8BF-9396-4CBE-BBFE-F4FED8B166FD}" srcOrd="0" destOrd="0" presId="urn:microsoft.com/office/officeart/2009/3/layout/HorizontalOrganizationChart"/>
    <dgm:cxn modelId="{880430DE-CB93-4759-B3B0-5F6FD25018EB}" type="presParOf" srcId="{836B16F6-48D2-48D8-BD10-B743278BEF5B}" destId="{33DE1863-18DB-4B82-A4E1-38E32A9A6BB0}" srcOrd="1" destOrd="0" presId="urn:microsoft.com/office/officeart/2009/3/layout/HorizontalOrganizationChart"/>
    <dgm:cxn modelId="{683D35B3-3FC0-43FD-8D47-AE1DFBF893CF}" type="presParOf" srcId="{B21DA685-F029-4E6D-AE52-D3091335A6EF}" destId="{929C3B5A-5851-48B9-8A23-55F79774D2AB}" srcOrd="1" destOrd="0" presId="urn:microsoft.com/office/officeart/2009/3/layout/HorizontalOrganizationChart"/>
    <dgm:cxn modelId="{7DEDFDCC-4B73-40E3-BAA6-09CFE5EF4D23}" type="presParOf" srcId="{B21DA685-F029-4E6D-AE52-D3091335A6EF}" destId="{D9C824DA-E915-4F1D-9689-F3A950EA851D}" srcOrd="2" destOrd="0" presId="urn:microsoft.com/office/officeart/2009/3/layout/HorizontalOrganizationChart"/>
    <dgm:cxn modelId="{3430CDE1-6C40-4189-BB7D-C5DF3362D0DD}" type="presParOf" srcId="{F1EEBD36-972D-4776-B6FA-30F146CBE4CC}" destId="{3BA32824-FAC2-4761-A593-6FED291B3C65}" srcOrd="2" destOrd="0" presId="urn:microsoft.com/office/officeart/2009/3/layout/HorizontalOrganizationChart"/>
    <dgm:cxn modelId="{14ACC737-3752-4674-A794-95F33E6201CE}" type="presParOf" srcId="{CFB0E2F0-5BF7-4CF4-8813-52E7D8FCE17D}" destId="{5D5F1B30-7DEF-4DE7-A58B-70CECF7967DC}"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A2B9E2-53F0-4ADC-8E46-38B22EBC2A56}" type="doc">
      <dgm:prSet loTypeId="urn:microsoft.com/office/officeart/2009/3/layout/HorizontalOrganizationChart" loCatId="hierarchy" qsTypeId="urn:microsoft.com/office/officeart/2005/8/quickstyle/simple1" qsCatId="simple" csTypeId="urn:microsoft.com/office/officeart/2005/8/colors/accent3_2" csCatId="accent3" phldr="1"/>
      <dgm:spPr/>
      <dgm:t>
        <a:bodyPr/>
        <a:lstStyle/>
        <a:p>
          <a:endParaRPr lang="en-US"/>
        </a:p>
      </dgm:t>
    </dgm:pt>
    <dgm:pt modelId="{C4879951-FE2E-4A07-B5B1-1E2CB2DCE9C2}">
      <dgm:prSet phldrT="[Text]" phldr="0" custT="1"/>
      <dgm:spPr>
        <a:ln>
          <a:noFill/>
        </a:ln>
      </dgm:spPr>
      <dgm:t>
        <a:bodyPr tIns="365760"/>
        <a:lstStyle/>
        <a:p>
          <a:r>
            <a:rPr lang="en-US" sz="1800" dirty="0">
              <a:solidFill>
                <a:schemeClr val="tx1"/>
              </a:solidFill>
              <a:latin typeface="+mj-lt"/>
            </a:rPr>
            <a:t>Startup / Business </a:t>
          </a:r>
        </a:p>
      </dgm:t>
    </dgm:pt>
    <dgm:pt modelId="{519E7D13-95C2-4D5E-AC29-F9E5914B294F}" type="parTrans" cxnId="{067FC511-E1FD-4152-830C-FDF481AFF5D1}">
      <dgm:prSet/>
      <dgm:spPr/>
      <dgm:t>
        <a:bodyPr/>
        <a:lstStyle/>
        <a:p>
          <a:endParaRPr lang="en-US" sz="1800">
            <a:solidFill>
              <a:schemeClr val="tx1"/>
            </a:solidFill>
            <a:latin typeface="+mj-lt"/>
          </a:endParaRPr>
        </a:p>
      </dgm:t>
    </dgm:pt>
    <dgm:pt modelId="{3919F06D-0E72-4383-B054-A6492C43359A}" type="sibTrans" cxnId="{067FC511-E1FD-4152-830C-FDF481AFF5D1}">
      <dgm:prSet/>
      <dgm:spPr/>
      <dgm:t>
        <a:bodyPr/>
        <a:lstStyle/>
        <a:p>
          <a:endParaRPr lang="en-US" sz="1800">
            <a:solidFill>
              <a:schemeClr val="tx1"/>
            </a:solidFill>
            <a:latin typeface="+mj-lt"/>
          </a:endParaRPr>
        </a:p>
      </dgm:t>
    </dgm:pt>
    <dgm:pt modelId="{31A26779-B355-432C-9E48-46E69AA863DB}">
      <dgm:prSet phldrT="[Text]" phldr="0" custT="1"/>
      <dgm:spPr>
        <a:ln>
          <a:noFill/>
        </a:ln>
      </dgm:spPr>
      <dgm:t>
        <a:bodyPr/>
        <a:lstStyle/>
        <a:p>
          <a:r>
            <a:rPr lang="en-US" sz="1400" u="none" dirty="0">
              <a:solidFill>
                <a:schemeClr val="tx1"/>
              </a:solidFill>
              <a:latin typeface="+mn-lt"/>
            </a:rPr>
            <a:t>1.</a:t>
          </a:r>
          <a:r>
            <a:rPr lang="en-US" sz="1400" u="none" baseline="0" dirty="0">
              <a:solidFill>
                <a:schemeClr val="tx1"/>
              </a:solidFill>
              <a:latin typeface="+mn-lt"/>
            </a:rPr>
            <a:t> Group formation with our faculty experts.</a:t>
          </a:r>
        </a:p>
        <a:p>
          <a:r>
            <a:rPr lang="en-US" sz="1400" u="none" baseline="0" dirty="0">
              <a:solidFill>
                <a:schemeClr val="tx1"/>
              </a:solidFill>
              <a:latin typeface="+mn-lt"/>
            </a:rPr>
            <a:t>2. Materials and time provided to them for their excellence </a:t>
          </a:r>
        </a:p>
        <a:p>
          <a:r>
            <a:rPr lang="en-US" sz="1400" u="none" baseline="0" dirty="0">
              <a:solidFill>
                <a:schemeClr val="tx1"/>
              </a:solidFill>
              <a:latin typeface="+mn-lt"/>
            </a:rPr>
            <a:t>3. Ideation / Discussions Classes</a:t>
          </a:r>
        </a:p>
      </dgm:t>
    </dgm:pt>
    <dgm:pt modelId="{62A8C1DC-BBF2-4B56-B1F8-F80E66CD17C0}" type="parTrans" cxnId="{A2D9EE1D-FBA4-48C0-A96E-7E1A4824DEE5}">
      <dgm:prSet/>
      <dgm:spPr>
        <a:ln>
          <a:solidFill>
            <a:schemeClr val="accent3">
              <a:lumMod val="75000"/>
            </a:schemeClr>
          </a:solidFill>
        </a:ln>
      </dgm:spPr>
      <dgm:t>
        <a:bodyPr/>
        <a:lstStyle/>
        <a:p>
          <a:endParaRPr lang="en-US"/>
        </a:p>
      </dgm:t>
    </dgm:pt>
    <dgm:pt modelId="{DAE66C87-98C6-40E7-9CC5-56DC7BEE7E8D}" type="sibTrans" cxnId="{A2D9EE1D-FBA4-48C0-A96E-7E1A4824DEE5}">
      <dgm:prSet/>
      <dgm:spPr/>
      <dgm:t>
        <a:bodyPr/>
        <a:lstStyle/>
        <a:p>
          <a:endParaRPr lang="en-US"/>
        </a:p>
      </dgm:t>
    </dgm:pt>
    <dgm:pt modelId="{6D4A829C-EEB0-4546-BD7F-B032B422BD68}">
      <dgm:prSet phldrT="[Text]" phldr="0" custT="1"/>
      <dgm:spPr>
        <a:ln>
          <a:noFill/>
        </a:ln>
      </dgm:spPr>
      <dgm:t>
        <a:bodyPr/>
        <a:lstStyle/>
        <a:p>
          <a:r>
            <a:rPr lang="en-US" sz="1400" dirty="0">
              <a:solidFill>
                <a:schemeClr val="tx1"/>
              </a:solidFill>
              <a:latin typeface="+mn-lt"/>
            </a:rPr>
            <a:t>1.</a:t>
          </a:r>
          <a:r>
            <a:rPr lang="en-US" sz="1400" baseline="0" dirty="0">
              <a:solidFill>
                <a:schemeClr val="tx1"/>
              </a:solidFill>
              <a:latin typeface="+mn-lt"/>
            </a:rPr>
            <a:t> Backup – Study Mandatory (Assignments)</a:t>
          </a:r>
        </a:p>
        <a:p>
          <a:r>
            <a:rPr lang="en-US" sz="1400" baseline="0" dirty="0">
              <a:solidFill>
                <a:schemeClr val="tx1"/>
              </a:solidFill>
              <a:latin typeface="+mn-lt"/>
            </a:rPr>
            <a:t>2. Consistent efforts are to be required by both ends.</a:t>
          </a:r>
        </a:p>
        <a:p>
          <a:r>
            <a:rPr lang="en-US" sz="1400" baseline="0" dirty="0">
              <a:solidFill>
                <a:schemeClr val="tx1"/>
              </a:solidFill>
              <a:latin typeface="+mn-lt"/>
            </a:rPr>
            <a:t>3. Daily log reports prepared by students need to be verified by our department.</a:t>
          </a:r>
          <a:endParaRPr lang="en-US" sz="1400" dirty="0">
            <a:solidFill>
              <a:schemeClr val="tx1"/>
            </a:solidFill>
            <a:latin typeface="+mn-lt"/>
          </a:endParaRPr>
        </a:p>
      </dgm:t>
    </dgm:pt>
    <dgm:pt modelId="{1649D13A-0B50-434C-9CE2-E08A61DB2DE4}" type="parTrans" cxnId="{25ECF3BC-699B-4B8B-87E6-7E14795E09AF}">
      <dgm:prSet/>
      <dgm:spPr>
        <a:ln>
          <a:solidFill>
            <a:schemeClr val="accent3">
              <a:lumMod val="75000"/>
            </a:schemeClr>
          </a:solidFill>
        </a:ln>
      </dgm:spPr>
      <dgm:t>
        <a:bodyPr/>
        <a:lstStyle/>
        <a:p>
          <a:endParaRPr lang="en-US"/>
        </a:p>
      </dgm:t>
    </dgm:pt>
    <dgm:pt modelId="{1D06CB02-4C96-4038-93FF-9AAA248E0C84}" type="sibTrans" cxnId="{25ECF3BC-699B-4B8B-87E6-7E14795E09AF}">
      <dgm:prSet/>
      <dgm:spPr/>
      <dgm:t>
        <a:bodyPr/>
        <a:lstStyle/>
        <a:p>
          <a:endParaRPr lang="en-US"/>
        </a:p>
      </dgm:t>
    </dgm:pt>
    <dgm:pt modelId="{CA2FEC29-3EF7-4280-BECF-2C08F73E55B7}">
      <dgm:prSet phldrT="[Text]" phldr="0" custT="1"/>
      <dgm:spPr>
        <a:ln>
          <a:noFill/>
        </a:ln>
      </dgm:spPr>
      <dgm:t>
        <a:bodyPr/>
        <a:lstStyle/>
        <a:p>
          <a:r>
            <a:rPr lang="en-US" sz="1400" dirty="0">
              <a:solidFill>
                <a:schemeClr val="tx1"/>
              </a:solidFill>
              <a:latin typeface="+mn-lt"/>
            </a:rPr>
            <a:t>1. Clubs </a:t>
          </a:r>
        </a:p>
        <a:p>
          <a:r>
            <a:rPr lang="en-US" sz="1400" dirty="0">
              <a:solidFill>
                <a:schemeClr val="tx1"/>
              </a:solidFill>
              <a:latin typeface="+mn-lt"/>
            </a:rPr>
            <a:t>2. TBI-</a:t>
          </a:r>
          <a:r>
            <a:rPr lang="en-US" sz="1400" dirty="0" err="1">
              <a:solidFill>
                <a:schemeClr val="tx1"/>
              </a:solidFill>
              <a:latin typeface="+mn-lt"/>
            </a:rPr>
            <a:t>Kiet</a:t>
          </a:r>
          <a:r>
            <a:rPr lang="en-US" sz="1400" dirty="0">
              <a:solidFill>
                <a:schemeClr val="tx1"/>
              </a:solidFill>
              <a:latin typeface="+mn-lt"/>
            </a:rPr>
            <a:t> collaboration</a:t>
          </a:r>
        </a:p>
        <a:p>
          <a:r>
            <a:rPr lang="en-US" sz="1400" dirty="0">
              <a:solidFill>
                <a:schemeClr val="tx1"/>
              </a:solidFill>
              <a:latin typeface="+mn-lt"/>
            </a:rPr>
            <a:t>3. Sessions s Mandatory</a:t>
          </a:r>
        </a:p>
        <a:p>
          <a:endParaRPr lang="en-US" sz="1400" dirty="0">
            <a:solidFill>
              <a:schemeClr val="tx1"/>
            </a:solidFill>
            <a:latin typeface="+mn-lt"/>
          </a:endParaRPr>
        </a:p>
      </dgm:t>
    </dgm:pt>
    <dgm:pt modelId="{8619BB96-EEDD-4685-83E0-2B452A4CEFBD}" type="parTrans" cxnId="{DF3CCC31-8411-41DA-8D90-F44DCB2F63CC}">
      <dgm:prSet/>
      <dgm:spPr>
        <a:ln>
          <a:solidFill>
            <a:schemeClr val="accent3">
              <a:lumMod val="75000"/>
            </a:schemeClr>
          </a:solidFill>
        </a:ln>
      </dgm:spPr>
      <dgm:t>
        <a:bodyPr/>
        <a:lstStyle/>
        <a:p>
          <a:endParaRPr lang="en-US"/>
        </a:p>
      </dgm:t>
    </dgm:pt>
    <dgm:pt modelId="{699D8503-5DD3-4E17-B80F-4006F881D9F3}" type="sibTrans" cxnId="{DF3CCC31-8411-41DA-8D90-F44DCB2F63CC}">
      <dgm:prSet/>
      <dgm:spPr/>
      <dgm:t>
        <a:bodyPr/>
        <a:lstStyle/>
        <a:p>
          <a:endParaRPr lang="en-US"/>
        </a:p>
      </dgm:t>
    </dgm:pt>
    <dgm:pt modelId="{39203E46-87DB-4380-BB72-399C63E67D51}" type="pres">
      <dgm:prSet presAssocID="{CBA2B9E2-53F0-4ADC-8E46-38B22EBC2A56}" presName="hierChild1" presStyleCnt="0">
        <dgm:presLayoutVars>
          <dgm:orgChart val="1"/>
          <dgm:chPref val="1"/>
          <dgm:dir/>
          <dgm:animOne val="branch"/>
          <dgm:animLvl val="lvl"/>
          <dgm:resizeHandles/>
        </dgm:presLayoutVars>
      </dgm:prSet>
      <dgm:spPr/>
    </dgm:pt>
    <dgm:pt modelId="{CFB0E2F0-5BF7-4CF4-8813-52E7D8FCE17D}" type="pres">
      <dgm:prSet presAssocID="{C4879951-FE2E-4A07-B5B1-1E2CB2DCE9C2}" presName="hierRoot1" presStyleCnt="0">
        <dgm:presLayoutVars>
          <dgm:hierBranch val="init"/>
        </dgm:presLayoutVars>
      </dgm:prSet>
      <dgm:spPr/>
    </dgm:pt>
    <dgm:pt modelId="{68D0F851-AE0E-489C-9295-8F0AFD03C6AF}" type="pres">
      <dgm:prSet presAssocID="{C4879951-FE2E-4A07-B5B1-1E2CB2DCE9C2}" presName="rootComposite1" presStyleCnt="0"/>
      <dgm:spPr/>
    </dgm:pt>
    <dgm:pt modelId="{77A167E2-E1AF-4D5E-9C92-994B1DE28A97}" type="pres">
      <dgm:prSet presAssocID="{C4879951-FE2E-4A07-B5B1-1E2CB2DCE9C2}" presName="rootText1" presStyleLbl="node0" presStyleIdx="0" presStyleCnt="1" custScaleY="99922">
        <dgm:presLayoutVars>
          <dgm:chPref val="3"/>
        </dgm:presLayoutVars>
      </dgm:prSet>
      <dgm:spPr/>
    </dgm:pt>
    <dgm:pt modelId="{B8F92B41-0893-46A8-B126-437873777856}" type="pres">
      <dgm:prSet presAssocID="{C4879951-FE2E-4A07-B5B1-1E2CB2DCE9C2}" presName="rootConnector1" presStyleLbl="node1" presStyleIdx="0" presStyleCnt="0"/>
      <dgm:spPr/>
    </dgm:pt>
    <dgm:pt modelId="{833FB061-7E6E-4CCD-B5C2-ABBD43995FD5}" type="pres">
      <dgm:prSet presAssocID="{C4879951-FE2E-4A07-B5B1-1E2CB2DCE9C2}" presName="hierChild2" presStyleCnt="0"/>
      <dgm:spPr/>
    </dgm:pt>
    <dgm:pt modelId="{0E697D12-3BD7-438D-9F15-24413B844181}" type="pres">
      <dgm:prSet presAssocID="{62A8C1DC-BBF2-4B56-B1F8-F80E66CD17C0}" presName="Name64" presStyleLbl="parChTrans1D2" presStyleIdx="0" presStyleCnt="3"/>
      <dgm:spPr/>
    </dgm:pt>
    <dgm:pt modelId="{508F747D-C617-497F-92B9-F15D8A0110B4}" type="pres">
      <dgm:prSet presAssocID="{31A26779-B355-432C-9E48-46E69AA863DB}" presName="hierRoot2" presStyleCnt="0">
        <dgm:presLayoutVars>
          <dgm:hierBranch val="init"/>
        </dgm:presLayoutVars>
      </dgm:prSet>
      <dgm:spPr/>
    </dgm:pt>
    <dgm:pt modelId="{7AF6DC77-0A67-4BCD-96DA-ED56A761137D}" type="pres">
      <dgm:prSet presAssocID="{31A26779-B355-432C-9E48-46E69AA863DB}" presName="rootComposite" presStyleCnt="0"/>
      <dgm:spPr/>
    </dgm:pt>
    <dgm:pt modelId="{52960E96-B766-4CCB-B371-4F2A4432E9B2}" type="pres">
      <dgm:prSet presAssocID="{31A26779-B355-432C-9E48-46E69AA863DB}" presName="rootText" presStyleLbl="node2" presStyleIdx="0" presStyleCnt="3" custScaleY="130348" custLinFactNeighborX="-2313" custLinFactNeighborY="-3767">
        <dgm:presLayoutVars>
          <dgm:chPref val="3"/>
        </dgm:presLayoutVars>
      </dgm:prSet>
      <dgm:spPr/>
    </dgm:pt>
    <dgm:pt modelId="{E13FD76D-5CC3-4477-9AE4-E916D188CDC0}" type="pres">
      <dgm:prSet presAssocID="{31A26779-B355-432C-9E48-46E69AA863DB}" presName="rootConnector" presStyleLbl="node2" presStyleIdx="0" presStyleCnt="3"/>
      <dgm:spPr/>
    </dgm:pt>
    <dgm:pt modelId="{F508CC95-586D-47D8-B423-F1CA51CA7C3C}" type="pres">
      <dgm:prSet presAssocID="{31A26779-B355-432C-9E48-46E69AA863DB}" presName="hierChild4" presStyleCnt="0"/>
      <dgm:spPr/>
    </dgm:pt>
    <dgm:pt modelId="{5AA0B381-EA19-4AD6-9252-B1E625C36C7C}" type="pres">
      <dgm:prSet presAssocID="{31A26779-B355-432C-9E48-46E69AA863DB}" presName="hierChild5" presStyleCnt="0"/>
      <dgm:spPr/>
    </dgm:pt>
    <dgm:pt modelId="{9C50992F-AF43-4BF8-8E96-838FF85ADB3B}" type="pres">
      <dgm:prSet presAssocID="{1649D13A-0B50-434C-9CE2-E08A61DB2DE4}" presName="Name64" presStyleLbl="parChTrans1D2" presStyleIdx="1" presStyleCnt="3"/>
      <dgm:spPr/>
    </dgm:pt>
    <dgm:pt modelId="{7FE70606-3D86-4820-A63C-EA9415C5B494}" type="pres">
      <dgm:prSet presAssocID="{6D4A829C-EEB0-4546-BD7F-B032B422BD68}" presName="hierRoot2" presStyleCnt="0">
        <dgm:presLayoutVars>
          <dgm:hierBranch val="init"/>
        </dgm:presLayoutVars>
      </dgm:prSet>
      <dgm:spPr/>
    </dgm:pt>
    <dgm:pt modelId="{E4791194-3DF3-4AA2-BBAF-AC2A1A1E6BAD}" type="pres">
      <dgm:prSet presAssocID="{6D4A829C-EEB0-4546-BD7F-B032B422BD68}" presName="rootComposite" presStyleCnt="0"/>
      <dgm:spPr/>
    </dgm:pt>
    <dgm:pt modelId="{93A834D4-31BD-43F7-9F3F-DEB373756B12}" type="pres">
      <dgm:prSet presAssocID="{6D4A829C-EEB0-4546-BD7F-B032B422BD68}" presName="rootText" presStyleLbl="node2" presStyleIdx="1" presStyleCnt="3" custScaleY="159914">
        <dgm:presLayoutVars>
          <dgm:chPref val="3"/>
        </dgm:presLayoutVars>
      </dgm:prSet>
      <dgm:spPr/>
    </dgm:pt>
    <dgm:pt modelId="{7C5A22DA-ED72-42C3-9BF9-6038093C4CF5}" type="pres">
      <dgm:prSet presAssocID="{6D4A829C-EEB0-4546-BD7F-B032B422BD68}" presName="rootConnector" presStyleLbl="node2" presStyleIdx="1" presStyleCnt="3"/>
      <dgm:spPr/>
    </dgm:pt>
    <dgm:pt modelId="{BC766E42-BEEB-46C8-B0C1-DF451318AC17}" type="pres">
      <dgm:prSet presAssocID="{6D4A829C-EEB0-4546-BD7F-B032B422BD68}" presName="hierChild4" presStyleCnt="0"/>
      <dgm:spPr/>
    </dgm:pt>
    <dgm:pt modelId="{C8755E7E-E98F-4432-B28B-28915E0D922F}" type="pres">
      <dgm:prSet presAssocID="{6D4A829C-EEB0-4546-BD7F-B032B422BD68}" presName="hierChild5" presStyleCnt="0"/>
      <dgm:spPr/>
    </dgm:pt>
    <dgm:pt modelId="{462B98FC-2196-400C-9F38-FB3D1777E05A}" type="pres">
      <dgm:prSet presAssocID="{8619BB96-EEDD-4685-83E0-2B452A4CEFBD}" presName="Name64" presStyleLbl="parChTrans1D2" presStyleIdx="2" presStyleCnt="3"/>
      <dgm:spPr/>
    </dgm:pt>
    <dgm:pt modelId="{B21DA685-F029-4E6D-AE52-D3091335A6EF}" type="pres">
      <dgm:prSet presAssocID="{CA2FEC29-3EF7-4280-BECF-2C08F73E55B7}" presName="hierRoot2" presStyleCnt="0">
        <dgm:presLayoutVars>
          <dgm:hierBranch val="init"/>
        </dgm:presLayoutVars>
      </dgm:prSet>
      <dgm:spPr/>
    </dgm:pt>
    <dgm:pt modelId="{836B16F6-48D2-48D8-BD10-B743278BEF5B}" type="pres">
      <dgm:prSet presAssocID="{CA2FEC29-3EF7-4280-BECF-2C08F73E55B7}" presName="rootComposite" presStyleCnt="0"/>
      <dgm:spPr/>
    </dgm:pt>
    <dgm:pt modelId="{E68AD8BF-9396-4CBE-BBFE-F4FED8B166FD}" type="pres">
      <dgm:prSet presAssocID="{CA2FEC29-3EF7-4280-BECF-2C08F73E55B7}" presName="rootText" presStyleLbl="node2" presStyleIdx="2" presStyleCnt="3" custScaleY="98916" custLinFactNeighborX="-298" custLinFactNeighborY="34">
        <dgm:presLayoutVars>
          <dgm:chPref val="3"/>
        </dgm:presLayoutVars>
      </dgm:prSet>
      <dgm:spPr/>
    </dgm:pt>
    <dgm:pt modelId="{33DE1863-18DB-4B82-A4E1-38E32A9A6BB0}" type="pres">
      <dgm:prSet presAssocID="{CA2FEC29-3EF7-4280-BECF-2C08F73E55B7}" presName="rootConnector" presStyleLbl="node2" presStyleIdx="2" presStyleCnt="3"/>
      <dgm:spPr/>
    </dgm:pt>
    <dgm:pt modelId="{929C3B5A-5851-48B9-8A23-55F79774D2AB}" type="pres">
      <dgm:prSet presAssocID="{CA2FEC29-3EF7-4280-BECF-2C08F73E55B7}" presName="hierChild4" presStyleCnt="0"/>
      <dgm:spPr/>
    </dgm:pt>
    <dgm:pt modelId="{D9C824DA-E915-4F1D-9689-F3A950EA851D}" type="pres">
      <dgm:prSet presAssocID="{CA2FEC29-3EF7-4280-BECF-2C08F73E55B7}" presName="hierChild5" presStyleCnt="0"/>
      <dgm:spPr/>
    </dgm:pt>
    <dgm:pt modelId="{5D5F1B30-7DEF-4DE7-A58B-70CECF7967DC}" type="pres">
      <dgm:prSet presAssocID="{C4879951-FE2E-4A07-B5B1-1E2CB2DCE9C2}" presName="hierChild3" presStyleCnt="0"/>
      <dgm:spPr/>
    </dgm:pt>
  </dgm:ptLst>
  <dgm:cxnLst>
    <dgm:cxn modelId="{067FC511-E1FD-4152-830C-FDF481AFF5D1}" srcId="{CBA2B9E2-53F0-4ADC-8E46-38B22EBC2A56}" destId="{C4879951-FE2E-4A07-B5B1-1E2CB2DCE9C2}" srcOrd="0" destOrd="0" parTransId="{519E7D13-95C2-4D5E-AC29-F9E5914B294F}" sibTransId="{3919F06D-0E72-4383-B054-A6492C43359A}"/>
    <dgm:cxn modelId="{A2D9EE1D-FBA4-48C0-A96E-7E1A4824DEE5}" srcId="{C4879951-FE2E-4A07-B5B1-1E2CB2DCE9C2}" destId="{31A26779-B355-432C-9E48-46E69AA863DB}" srcOrd="0" destOrd="0" parTransId="{62A8C1DC-BBF2-4B56-B1F8-F80E66CD17C0}" sibTransId="{DAE66C87-98C6-40E7-9CC5-56DC7BEE7E8D}"/>
    <dgm:cxn modelId="{0F8FD821-F593-4CB2-9659-53E3307EFD0F}" type="presOf" srcId="{62A8C1DC-BBF2-4B56-B1F8-F80E66CD17C0}" destId="{0E697D12-3BD7-438D-9F15-24413B844181}" srcOrd="0" destOrd="0" presId="urn:microsoft.com/office/officeart/2009/3/layout/HorizontalOrganizationChart"/>
    <dgm:cxn modelId="{3154AF29-64A6-4D0F-AFDF-64904CDC9CEE}" type="presOf" srcId="{8619BB96-EEDD-4685-83E0-2B452A4CEFBD}" destId="{462B98FC-2196-400C-9F38-FB3D1777E05A}" srcOrd="0" destOrd="0" presId="urn:microsoft.com/office/officeart/2009/3/layout/HorizontalOrganizationChart"/>
    <dgm:cxn modelId="{DF3CCC31-8411-41DA-8D90-F44DCB2F63CC}" srcId="{C4879951-FE2E-4A07-B5B1-1E2CB2DCE9C2}" destId="{CA2FEC29-3EF7-4280-BECF-2C08F73E55B7}" srcOrd="2" destOrd="0" parTransId="{8619BB96-EEDD-4685-83E0-2B452A4CEFBD}" sibTransId="{699D8503-5DD3-4E17-B80F-4006F881D9F3}"/>
    <dgm:cxn modelId="{F8EB3C34-9166-4F0A-AA5B-498E65CC5213}" type="presOf" srcId="{1649D13A-0B50-434C-9CE2-E08A61DB2DE4}" destId="{9C50992F-AF43-4BF8-8E96-838FF85ADB3B}" srcOrd="0" destOrd="0" presId="urn:microsoft.com/office/officeart/2009/3/layout/HorizontalOrganizationChart"/>
    <dgm:cxn modelId="{FF6BEF3E-FA12-4F06-8F35-A302906176B9}" type="presOf" srcId="{CBA2B9E2-53F0-4ADC-8E46-38B22EBC2A56}" destId="{39203E46-87DB-4380-BB72-399C63E67D51}" srcOrd="0" destOrd="0" presId="urn:microsoft.com/office/officeart/2009/3/layout/HorizontalOrganizationChart"/>
    <dgm:cxn modelId="{88053362-7739-483D-A512-6FD0680E866D}" type="presOf" srcId="{31A26779-B355-432C-9E48-46E69AA863DB}" destId="{52960E96-B766-4CCB-B371-4F2A4432E9B2}" srcOrd="0" destOrd="0" presId="urn:microsoft.com/office/officeart/2009/3/layout/HorizontalOrganizationChart"/>
    <dgm:cxn modelId="{1D0B28A5-E6B9-4121-A34C-047414D16F8F}" type="presOf" srcId="{6D4A829C-EEB0-4546-BD7F-B032B422BD68}" destId="{93A834D4-31BD-43F7-9F3F-DEB373756B12}" srcOrd="0" destOrd="0" presId="urn:microsoft.com/office/officeart/2009/3/layout/HorizontalOrganizationChart"/>
    <dgm:cxn modelId="{BE006DA6-C0FA-4DB4-B94E-EA011F3457B3}" type="presOf" srcId="{C4879951-FE2E-4A07-B5B1-1E2CB2DCE9C2}" destId="{77A167E2-E1AF-4D5E-9C92-994B1DE28A97}" srcOrd="0" destOrd="0" presId="urn:microsoft.com/office/officeart/2009/3/layout/HorizontalOrganizationChart"/>
    <dgm:cxn modelId="{9AEDEFAA-CD75-42CF-9E50-A1D7ACB80FAC}" type="presOf" srcId="{CA2FEC29-3EF7-4280-BECF-2C08F73E55B7}" destId="{33DE1863-18DB-4B82-A4E1-38E32A9A6BB0}" srcOrd="1" destOrd="0" presId="urn:microsoft.com/office/officeart/2009/3/layout/HorizontalOrganizationChart"/>
    <dgm:cxn modelId="{6F83C1B5-CA91-429B-932D-5265B9E5D054}" type="presOf" srcId="{C4879951-FE2E-4A07-B5B1-1E2CB2DCE9C2}" destId="{B8F92B41-0893-46A8-B126-437873777856}" srcOrd="1" destOrd="0" presId="urn:microsoft.com/office/officeart/2009/3/layout/HorizontalOrganizationChart"/>
    <dgm:cxn modelId="{805CFAB8-C2B1-4461-8831-9A242B9E5D6A}" type="presOf" srcId="{CA2FEC29-3EF7-4280-BECF-2C08F73E55B7}" destId="{E68AD8BF-9396-4CBE-BBFE-F4FED8B166FD}" srcOrd="0" destOrd="0" presId="urn:microsoft.com/office/officeart/2009/3/layout/HorizontalOrganizationChart"/>
    <dgm:cxn modelId="{25ECF3BC-699B-4B8B-87E6-7E14795E09AF}" srcId="{C4879951-FE2E-4A07-B5B1-1E2CB2DCE9C2}" destId="{6D4A829C-EEB0-4546-BD7F-B032B422BD68}" srcOrd="1" destOrd="0" parTransId="{1649D13A-0B50-434C-9CE2-E08A61DB2DE4}" sibTransId="{1D06CB02-4C96-4038-93FF-9AAA248E0C84}"/>
    <dgm:cxn modelId="{3B948CD8-39FB-42A0-B681-A88C4F95A1C7}" type="presOf" srcId="{6D4A829C-EEB0-4546-BD7F-B032B422BD68}" destId="{7C5A22DA-ED72-42C3-9BF9-6038093C4CF5}" srcOrd="1" destOrd="0" presId="urn:microsoft.com/office/officeart/2009/3/layout/HorizontalOrganizationChart"/>
    <dgm:cxn modelId="{6918D5DA-906F-41D5-A7AC-F771A396609B}" type="presOf" srcId="{31A26779-B355-432C-9E48-46E69AA863DB}" destId="{E13FD76D-5CC3-4477-9AE4-E916D188CDC0}" srcOrd="1" destOrd="0" presId="urn:microsoft.com/office/officeart/2009/3/layout/HorizontalOrganizationChart"/>
    <dgm:cxn modelId="{70097140-F182-4C5B-9386-56B54A5B76EF}" type="presParOf" srcId="{39203E46-87DB-4380-BB72-399C63E67D51}" destId="{CFB0E2F0-5BF7-4CF4-8813-52E7D8FCE17D}" srcOrd="0" destOrd="0" presId="urn:microsoft.com/office/officeart/2009/3/layout/HorizontalOrganizationChart"/>
    <dgm:cxn modelId="{44E3C29C-6B24-43DB-A002-67423BF8CAF5}" type="presParOf" srcId="{CFB0E2F0-5BF7-4CF4-8813-52E7D8FCE17D}" destId="{68D0F851-AE0E-489C-9295-8F0AFD03C6AF}" srcOrd="0" destOrd="0" presId="urn:microsoft.com/office/officeart/2009/3/layout/HorizontalOrganizationChart"/>
    <dgm:cxn modelId="{BFD08724-93DB-4E6C-B81D-94C32B546992}" type="presParOf" srcId="{68D0F851-AE0E-489C-9295-8F0AFD03C6AF}" destId="{77A167E2-E1AF-4D5E-9C92-994B1DE28A97}" srcOrd="0" destOrd="0" presId="urn:microsoft.com/office/officeart/2009/3/layout/HorizontalOrganizationChart"/>
    <dgm:cxn modelId="{941DE0B2-903A-4ADE-80E3-4C2581439317}" type="presParOf" srcId="{68D0F851-AE0E-489C-9295-8F0AFD03C6AF}" destId="{B8F92B41-0893-46A8-B126-437873777856}" srcOrd="1" destOrd="0" presId="urn:microsoft.com/office/officeart/2009/3/layout/HorizontalOrganizationChart"/>
    <dgm:cxn modelId="{4687E48B-BD93-4BA2-8987-6B4540B23489}" type="presParOf" srcId="{CFB0E2F0-5BF7-4CF4-8813-52E7D8FCE17D}" destId="{833FB061-7E6E-4CCD-B5C2-ABBD43995FD5}" srcOrd="1" destOrd="0" presId="urn:microsoft.com/office/officeart/2009/3/layout/HorizontalOrganizationChart"/>
    <dgm:cxn modelId="{F837E18C-E8BC-487D-85CC-937F0E3A71B8}" type="presParOf" srcId="{833FB061-7E6E-4CCD-B5C2-ABBD43995FD5}" destId="{0E697D12-3BD7-438D-9F15-24413B844181}" srcOrd="0" destOrd="0" presId="urn:microsoft.com/office/officeart/2009/3/layout/HorizontalOrganizationChart"/>
    <dgm:cxn modelId="{01C68BCB-4958-4ABA-9798-AA31AE3C1B7D}" type="presParOf" srcId="{833FB061-7E6E-4CCD-B5C2-ABBD43995FD5}" destId="{508F747D-C617-497F-92B9-F15D8A0110B4}" srcOrd="1" destOrd="0" presId="urn:microsoft.com/office/officeart/2009/3/layout/HorizontalOrganizationChart"/>
    <dgm:cxn modelId="{0AFC189A-667E-423D-B69F-176DFBC0EFED}" type="presParOf" srcId="{508F747D-C617-497F-92B9-F15D8A0110B4}" destId="{7AF6DC77-0A67-4BCD-96DA-ED56A761137D}" srcOrd="0" destOrd="0" presId="urn:microsoft.com/office/officeart/2009/3/layout/HorizontalOrganizationChart"/>
    <dgm:cxn modelId="{1780D8D2-286B-48D3-A862-0CBD35FF2619}" type="presParOf" srcId="{7AF6DC77-0A67-4BCD-96DA-ED56A761137D}" destId="{52960E96-B766-4CCB-B371-4F2A4432E9B2}" srcOrd="0" destOrd="0" presId="urn:microsoft.com/office/officeart/2009/3/layout/HorizontalOrganizationChart"/>
    <dgm:cxn modelId="{AE6FE30E-80B2-4F75-84B3-9D130CBC6425}" type="presParOf" srcId="{7AF6DC77-0A67-4BCD-96DA-ED56A761137D}" destId="{E13FD76D-5CC3-4477-9AE4-E916D188CDC0}" srcOrd="1" destOrd="0" presId="urn:microsoft.com/office/officeart/2009/3/layout/HorizontalOrganizationChart"/>
    <dgm:cxn modelId="{1B1398C2-4166-436D-A273-CD1CAC381FF6}" type="presParOf" srcId="{508F747D-C617-497F-92B9-F15D8A0110B4}" destId="{F508CC95-586D-47D8-B423-F1CA51CA7C3C}" srcOrd="1" destOrd="0" presId="urn:microsoft.com/office/officeart/2009/3/layout/HorizontalOrganizationChart"/>
    <dgm:cxn modelId="{3C3E4D83-DAF2-4AFA-902F-585A6821D695}" type="presParOf" srcId="{508F747D-C617-497F-92B9-F15D8A0110B4}" destId="{5AA0B381-EA19-4AD6-9252-B1E625C36C7C}" srcOrd="2" destOrd="0" presId="urn:microsoft.com/office/officeart/2009/3/layout/HorizontalOrganizationChart"/>
    <dgm:cxn modelId="{6E86D61C-91BA-46CB-AB60-DE286B899719}" type="presParOf" srcId="{833FB061-7E6E-4CCD-B5C2-ABBD43995FD5}" destId="{9C50992F-AF43-4BF8-8E96-838FF85ADB3B}" srcOrd="2" destOrd="0" presId="urn:microsoft.com/office/officeart/2009/3/layout/HorizontalOrganizationChart"/>
    <dgm:cxn modelId="{8023C51F-7497-4B96-91E1-EB93F88D8477}" type="presParOf" srcId="{833FB061-7E6E-4CCD-B5C2-ABBD43995FD5}" destId="{7FE70606-3D86-4820-A63C-EA9415C5B494}" srcOrd="3" destOrd="0" presId="urn:microsoft.com/office/officeart/2009/3/layout/HorizontalOrganizationChart"/>
    <dgm:cxn modelId="{90C32B47-6E9E-4B0E-B342-A659B10623D6}" type="presParOf" srcId="{7FE70606-3D86-4820-A63C-EA9415C5B494}" destId="{E4791194-3DF3-4AA2-BBAF-AC2A1A1E6BAD}" srcOrd="0" destOrd="0" presId="urn:microsoft.com/office/officeart/2009/3/layout/HorizontalOrganizationChart"/>
    <dgm:cxn modelId="{CB3F230F-C6A8-4DAD-85C4-FA7EAE6A91E0}" type="presParOf" srcId="{E4791194-3DF3-4AA2-BBAF-AC2A1A1E6BAD}" destId="{93A834D4-31BD-43F7-9F3F-DEB373756B12}" srcOrd="0" destOrd="0" presId="urn:microsoft.com/office/officeart/2009/3/layout/HorizontalOrganizationChart"/>
    <dgm:cxn modelId="{0A6801BC-A0EB-457D-82D2-336DE3CFE101}" type="presParOf" srcId="{E4791194-3DF3-4AA2-BBAF-AC2A1A1E6BAD}" destId="{7C5A22DA-ED72-42C3-9BF9-6038093C4CF5}" srcOrd="1" destOrd="0" presId="urn:microsoft.com/office/officeart/2009/3/layout/HorizontalOrganizationChart"/>
    <dgm:cxn modelId="{910F1DF6-1104-4A2D-8861-300820D2E58E}" type="presParOf" srcId="{7FE70606-3D86-4820-A63C-EA9415C5B494}" destId="{BC766E42-BEEB-46C8-B0C1-DF451318AC17}" srcOrd="1" destOrd="0" presId="urn:microsoft.com/office/officeart/2009/3/layout/HorizontalOrganizationChart"/>
    <dgm:cxn modelId="{8E88D3CA-0D68-4E9C-B243-A9E89816051C}" type="presParOf" srcId="{7FE70606-3D86-4820-A63C-EA9415C5B494}" destId="{C8755E7E-E98F-4432-B28B-28915E0D922F}" srcOrd="2" destOrd="0" presId="urn:microsoft.com/office/officeart/2009/3/layout/HorizontalOrganizationChart"/>
    <dgm:cxn modelId="{86FF96DC-9A33-424F-B3C3-C2C1C3F488B0}" type="presParOf" srcId="{833FB061-7E6E-4CCD-B5C2-ABBD43995FD5}" destId="{462B98FC-2196-400C-9F38-FB3D1777E05A}" srcOrd="4" destOrd="0" presId="urn:microsoft.com/office/officeart/2009/3/layout/HorizontalOrganizationChart"/>
    <dgm:cxn modelId="{EAD44983-058B-4426-A934-A1F068E0DF48}" type="presParOf" srcId="{833FB061-7E6E-4CCD-B5C2-ABBD43995FD5}" destId="{B21DA685-F029-4E6D-AE52-D3091335A6EF}" srcOrd="5" destOrd="0" presId="urn:microsoft.com/office/officeart/2009/3/layout/HorizontalOrganizationChart"/>
    <dgm:cxn modelId="{33F9DBC9-D4B8-431D-99EC-C814EB11B501}" type="presParOf" srcId="{B21DA685-F029-4E6D-AE52-D3091335A6EF}" destId="{836B16F6-48D2-48D8-BD10-B743278BEF5B}" srcOrd="0" destOrd="0" presId="urn:microsoft.com/office/officeart/2009/3/layout/HorizontalOrganizationChart"/>
    <dgm:cxn modelId="{9050BDF3-6AD3-4BEE-AEA4-9499161E99AB}" type="presParOf" srcId="{836B16F6-48D2-48D8-BD10-B743278BEF5B}" destId="{E68AD8BF-9396-4CBE-BBFE-F4FED8B166FD}" srcOrd="0" destOrd="0" presId="urn:microsoft.com/office/officeart/2009/3/layout/HorizontalOrganizationChart"/>
    <dgm:cxn modelId="{CFCA5F38-2C45-4C6B-8837-8A3BE88A1D2C}" type="presParOf" srcId="{836B16F6-48D2-48D8-BD10-B743278BEF5B}" destId="{33DE1863-18DB-4B82-A4E1-38E32A9A6BB0}" srcOrd="1" destOrd="0" presId="urn:microsoft.com/office/officeart/2009/3/layout/HorizontalOrganizationChart"/>
    <dgm:cxn modelId="{FD480068-27AC-4E45-BC7E-E0C018F4180C}" type="presParOf" srcId="{B21DA685-F029-4E6D-AE52-D3091335A6EF}" destId="{929C3B5A-5851-48B9-8A23-55F79774D2AB}" srcOrd="1" destOrd="0" presId="urn:microsoft.com/office/officeart/2009/3/layout/HorizontalOrganizationChart"/>
    <dgm:cxn modelId="{9B9ECCCA-61B7-411D-A590-C14D886A9B2C}" type="presParOf" srcId="{B21DA685-F029-4E6D-AE52-D3091335A6EF}" destId="{D9C824DA-E915-4F1D-9689-F3A950EA851D}" srcOrd="2" destOrd="0" presId="urn:microsoft.com/office/officeart/2009/3/layout/HorizontalOrganizationChart"/>
    <dgm:cxn modelId="{14ACC737-3752-4674-A794-95F33E6201CE}" type="presParOf" srcId="{CFB0E2F0-5BF7-4CF4-8813-52E7D8FCE17D}" destId="{5D5F1B30-7DEF-4DE7-A58B-70CECF7967DC}"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2B98FC-2196-400C-9F38-FB3D1777E05A}">
      <dsp:nvSpPr>
        <dsp:cNvPr id="0" name=""/>
        <dsp:cNvSpPr/>
      </dsp:nvSpPr>
      <dsp:spPr>
        <a:xfrm>
          <a:off x="6802984" y="4026614"/>
          <a:ext cx="618073" cy="91440"/>
        </a:xfrm>
        <a:custGeom>
          <a:avLst/>
          <a:gdLst/>
          <a:ahLst/>
          <a:cxnLst/>
          <a:rect l="0" t="0" r="0" b="0"/>
          <a:pathLst>
            <a:path>
              <a:moveTo>
                <a:pt x="0" y="45720"/>
              </a:moveTo>
              <a:lnTo>
                <a:pt x="618073" y="45720"/>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4CDE4160-7704-4D6C-B259-551B88F2DC28}">
      <dsp:nvSpPr>
        <dsp:cNvPr id="0" name=""/>
        <dsp:cNvSpPr/>
      </dsp:nvSpPr>
      <dsp:spPr>
        <a:xfrm>
          <a:off x="3094541" y="2359339"/>
          <a:ext cx="618073" cy="1712995"/>
        </a:xfrm>
        <a:custGeom>
          <a:avLst/>
          <a:gdLst/>
          <a:ahLst/>
          <a:cxnLst/>
          <a:rect l="0" t="0" r="0" b="0"/>
          <a:pathLst>
            <a:path>
              <a:moveTo>
                <a:pt x="0" y="0"/>
              </a:moveTo>
              <a:lnTo>
                <a:pt x="309036" y="0"/>
              </a:lnTo>
              <a:lnTo>
                <a:pt x="309036" y="1712995"/>
              </a:lnTo>
              <a:lnTo>
                <a:pt x="618073" y="1712995"/>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9C50992F-AF43-4BF8-8E96-838FF85ADB3B}">
      <dsp:nvSpPr>
        <dsp:cNvPr id="0" name=""/>
        <dsp:cNvSpPr/>
      </dsp:nvSpPr>
      <dsp:spPr>
        <a:xfrm>
          <a:off x="6802984" y="2267141"/>
          <a:ext cx="618073" cy="91440"/>
        </a:xfrm>
        <a:custGeom>
          <a:avLst/>
          <a:gdLst/>
          <a:ahLst/>
          <a:cxnLst/>
          <a:rect l="0" t="0" r="0" b="0"/>
          <a:pathLst>
            <a:path>
              <a:moveTo>
                <a:pt x="0" y="45720"/>
              </a:moveTo>
              <a:lnTo>
                <a:pt x="618073" y="45720"/>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BB2383B8-D7D4-4DC0-A150-E83822D24179}">
      <dsp:nvSpPr>
        <dsp:cNvPr id="0" name=""/>
        <dsp:cNvSpPr/>
      </dsp:nvSpPr>
      <dsp:spPr>
        <a:xfrm>
          <a:off x="3094541" y="2267141"/>
          <a:ext cx="618073" cy="91440"/>
        </a:xfrm>
        <a:custGeom>
          <a:avLst/>
          <a:gdLst/>
          <a:ahLst/>
          <a:cxnLst/>
          <a:rect l="0" t="0" r="0" b="0"/>
          <a:pathLst>
            <a:path>
              <a:moveTo>
                <a:pt x="0" y="92197"/>
              </a:moveTo>
              <a:lnTo>
                <a:pt x="309036" y="92197"/>
              </a:lnTo>
              <a:lnTo>
                <a:pt x="309036" y="45720"/>
              </a:lnTo>
              <a:lnTo>
                <a:pt x="618073" y="45720"/>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0E697D12-3BD7-438D-9F15-24413B844181}">
      <dsp:nvSpPr>
        <dsp:cNvPr id="0" name=""/>
        <dsp:cNvSpPr/>
      </dsp:nvSpPr>
      <dsp:spPr>
        <a:xfrm>
          <a:off x="6802984" y="565117"/>
          <a:ext cx="546593" cy="91440"/>
        </a:xfrm>
        <a:custGeom>
          <a:avLst/>
          <a:gdLst/>
          <a:ahLst/>
          <a:cxnLst/>
          <a:rect l="0" t="0" r="0" b="0"/>
          <a:pathLst>
            <a:path>
              <a:moveTo>
                <a:pt x="0" y="45720"/>
              </a:moveTo>
              <a:lnTo>
                <a:pt x="237556" y="45720"/>
              </a:lnTo>
              <a:lnTo>
                <a:pt x="237556" y="81226"/>
              </a:lnTo>
              <a:lnTo>
                <a:pt x="546593" y="81226"/>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64EB3E4B-9DF1-41C2-B537-8771A225FF51}">
      <dsp:nvSpPr>
        <dsp:cNvPr id="0" name=""/>
        <dsp:cNvSpPr/>
      </dsp:nvSpPr>
      <dsp:spPr>
        <a:xfrm>
          <a:off x="3094541" y="610837"/>
          <a:ext cx="618073" cy="1748501"/>
        </a:xfrm>
        <a:custGeom>
          <a:avLst/>
          <a:gdLst/>
          <a:ahLst/>
          <a:cxnLst/>
          <a:rect l="0" t="0" r="0" b="0"/>
          <a:pathLst>
            <a:path>
              <a:moveTo>
                <a:pt x="0" y="1748501"/>
              </a:moveTo>
              <a:lnTo>
                <a:pt x="309036" y="1748501"/>
              </a:lnTo>
              <a:lnTo>
                <a:pt x="309036" y="0"/>
              </a:lnTo>
              <a:lnTo>
                <a:pt x="618073" y="0"/>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77A167E2-E1AF-4D5E-9C92-994B1DE28A97}">
      <dsp:nvSpPr>
        <dsp:cNvPr id="0" name=""/>
        <dsp:cNvSpPr/>
      </dsp:nvSpPr>
      <dsp:spPr>
        <a:xfrm>
          <a:off x="4171" y="1888425"/>
          <a:ext cx="3090369" cy="941827"/>
        </a:xfrm>
        <a:prstGeom prst="rect">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36576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mj-lt"/>
            </a:rPr>
            <a:t>CGPA/SCORE CARD </a:t>
          </a:r>
          <a:endParaRPr lang="en-US" sz="1800" kern="1200" dirty="0">
            <a:solidFill>
              <a:schemeClr val="tx1"/>
            </a:solidFill>
            <a:latin typeface="+mj-lt"/>
          </a:endParaRPr>
        </a:p>
      </dsp:txBody>
      <dsp:txXfrm>
        <a:off x="4171" y="1888425"/>
        <a:ext cx="3090369" cy="941827"/>
      </dsp:txXfrm>
    </dsp:sp>
    <dsp:sp modelId="{C154D395-FDEC-442D-B1F2-E2C2BC8DA9E8}">
      <dsp:nvSpPr>
        <dsp:cNvPr id="0" name=""/>
        <dsp:cNvSpPr/>
      </dsp:nvSpPr>
      <dsp:spPr>
        <a:xfrm>
          <a:off x="3712615" y="139555"/>
          <a:ext cx="3090369" cy="942562"/>
        </a:xfrm>
        <a:prstGeom prst="rect">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latin typeface="+mn-lt"/>
            </a:rPr>
            <a:t>CGPA&gt;=8</a:t>
          </a:r>
        </a:p>
      </dsp:txBody>
      <dsp:txXfrm>
        <a:off x="3712615" y="139555"/>
        <a:ext cx="3090369" cy="942562"/>
      </dsp:txXfrm>
    </dsp:sp>
    <dsp:sp modelId="{52960E96-B766-4CCB-B371-4F2A4432E9B2}">
      <dsp:nvSpPr>
        <dsp:cNvPr id="0" name=""/>
        <dsp:cNvSpPr/>
      </dsp:nvSpPr>
      <dsp:spPr>
        <a:xfrm>
          <a:off x="7349578" y="0"/>
          <a:ext cx="3090369" cy="1292687"/>
        </a:xfrm>
        <a:prstGeom prst="rect">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latin typeface="+mn-lt"/>
            </a:rPr>
            <a:t>1. Faculty</a:t>
          </a:r>
        </a:p>
        <a:p>
          <a:pPr marL="0" lvl="0" indent="0" algn="ctr" defTabSz="622300">
            <a:lnSpc>
              <a:spcPct val="90000"/>
            </a:lnSpc>
            <a:spcBef>
              <a:spcPct val="0"/>
            </a:spcBef>
            <a:spcAft>
              <a:spcPct val="35000"/>
            </a:spcAft>
            <a:buNone/>
          </a:pPr>
          <a:r>
            <a:rPr lang="en-US" sz="1400" kern="1200" dirty="0">
              <a:solidFill>
                <a:schemeClr val="tx1"/>
              </a:solidFill>
              <a:latin typeface="+mn-lt"/>
            </a:rPr>
            <a:t>2. Clubs</a:t>
          </a:r>
        </a:p>
        <a:p>
          <a:pPr marL="0" lvl="0" indent="0" algn="ctr" defTabSz="622300">
            <a:lnSpc>
              <a:spcPct val="90000"/>
            </a:lnSpc>
            <a:spcBef>
              <a:spcPct val="0"/>
            </a:spcBef>
            <a:spcAft>
              <a:spcPct val="35000"/>
            </a:spcAft>
            <a:buNone/>
          </a:pPr>
          <a:r>
            <a:rPr lang="en-US" sz="1400" kern="1200" dirty="0">
              <a:solidFill>
                <a:schemeClr val="tx1"/>
              </a:solidFill>
              <a:latin typeface="+mn-lt"/>
            </a:rPr>
            <a:t>3. Coding</a:t>
          </a:r>
        </a:p>
        <a:p>
          <a:pPr marL="0" lvl="0" indent="0" algn="ctr" defTabSz="622300">
            <a:lnSpc>
              <a:spcPct val="90000"/>
            </a:lnSpc>
            <a:spcBef>
              <a:spcPct val="0"/>
            </a:spcBef>
            <a:spcAft>
              <a:spcPct val="35000"/>
            </a:spcAft>
            <a:buNone/>
          </a:pPr>
          <a:r>
            <a:rPr lang="en-US" sz="1400" kern="1200" dirty="0">
              <a:solidFill>
                <a:schemeClr val="tx1"/>
              </a:solidFill>
              <a:latin typeface="+mn-lt"/>
            </a:rPr>
            <a:t>4. Placement session</a:t>
          </a:r>
        </a:p>
      </dsp:txBody>
      <dsp:txXfrm>
        <a:off x="7349578" y="0"/>
        <a:ext cx="3090369" cy="1292687"/>
      </dsp:txXfrm>
    </dsp:sp>
    <dsp:sp modelId="{A6FFE2CA-344D-4D7D-8DAD-38B53049765C}">
      <dsp:nvSpPr>
        <dsp:cNvPr id="0" name=""/>
        <dsp:cNvSpPr/>
      </dsp:nvSpPr>
      <dsp:spPr>
        <a:xfrm>
          <a:off x="3712615" y="1841580"/>
          <a:ext cx="3090369" cy="942562"/>
        </a:xfrm>
        <a:prstGeom prst="rect">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latin typeface="+mn-lt"/>
            </a:rPr>
            <a:t>CGPA&lt;8</a:t>
          </a:r>
          <a:r>
            <a:rPr lang="en-US" sz="1400" kern="1200" baseline="0" dirty="0">
              <a:solidFill>
                <a:schemeClr val="tx1"/>
              </a:solidFill>
              <a:latin typeface="+mn-lt"/>
            </a:rPr>
            <a:t> / Average</a:t>
          </a:r>
          <a:endParaRPr lang="en-US" sz="1400" kern="1200" dirty="0">
            <a:solidFill>
              <a:schemeClr val="tx1"/>
            </a:solidFill>
            <a:latin typeface="+mn-lt"/>
          </a:endParaRPr>
        </a:p>
      </dsp:txBody>
      <dsp:txXfrm>
        <a:off x="3712615" y="1841580"/>
        <a:ext cx="3090369" cy="942562"/>
      </dsp:txXfrm>
    </dsp:sp>
    <dsp:sp modelId="{93A834D4-31BD-43F7-9F3F-DEB373756B12}">
      <dsp:nvSpPr>
        <dsp:cNvPr id="0" name=""/>
        <dsp:cNvSpPr/>
      </dsp:nvSpPr>
      <dsp:spPr>
        <a:xfrm>
          <a:off x="7421058" y="1678983"/>
          <a:ext cx="3090369" cy="1267756"/>
        </a:xfrm>
        <a:prstGeom prst="rect">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latin typeface="+mn-lt"/>
            </a:rPr>
            <a:t>1. No</a:t>
          </a:r>
          <a:r>
            <a:rPr lang="en-US" sz="1400" kern="1200" baseline="0" dirty="0">
              <a:solidFill>
                <a:schemeClr val="tx1"/>
              </a:solidFill>
              <a:latin typeface="+mn-lt"/>
            </a:rPr>
            <a:t> extra classes</a:t>
          </a:r>
        </a:p>
        <a:p>
          <a:pPr marL="0" lvl="0" indent="0" algn="ctr" defTabSz="622300">
            <a:lnSpc>
              <a:spcPct val="90000"/>
            </a:lnSpc>
            <a:spcBef>
              <a:spcPct val="0"/>
            </a:spcBef>
            <a:spcAft>
              <a:spcPct val="35000"/>
            </a:spcAft>
            <a:buNone/>
          </a:pPr>
          <a:r>
            <a:rPr lang="en-US" sz="1400" kern="1200" baseline="0" dirty="0">
              <a:solidFill>
                <a:schemeClr val="tx1"/>
              </a:solidFill>
              <a:latin typeface="+mn-lt"/>
            </a:rPr>
            <a:t>2. Guidance with the faculty team</a:t>
          </a:r>
        </a:p>
        <a:p>
          <a:pPr marL="0" lvl="0" indent="0" algn="ctr" defTabSz="622300">
            <a:lnSpc>
              <a:spcPct val="90000"/>
            </a:lnSpc>
            <a:spcBef>
              <a:spcPct val="0"/>
            </a:spcBef>
            <a:spcAft>
              <a:spcPct val="35000"/>
            </a:spcAft>
            <a:buNone/>
          </a:pPr>
          <a:r>
            <a:rPr lang="en-US" sz="1400" kern="1200" baseline="0" dirty="0">
              <a:solidFill>
                <a:schemeClr val="tx1"/>
              </a:solidFill>
              <a:latin typeface="+mn-lt"/>
            </a:rPr>
            <a:t>3. Doubt on per subject</a:t>
          </a:r>
        </a:p>
        <a:p>
          <a:pPr marL="0" lvl="0" indent="0" algn="ctr" defTabSz="622300">
            <a:lnSpc>
              <a:spcPct val="90000"/>
            </a:lnSpc>
            <a:spcBef>
              <a:spcPct val="0"/>
            </a:spcBef>
            <a:spcAft>
              <a:spcPct val="35000"/>
            </a:spcAft>
            <a:buNone/>
          </a:pPr>
          <a:r>
            <a:rPr lang="en-US" sz="1400" kern="1200" baseline="0" dirty="0">
              <a:solidFill>
                <a:schemeClr val="tx1"/>
              </a:solidFill>
              <a:latin typeface="+mn-lt"/>
            </a:rPr>
            <a:t>4. Light Placement session</a:t>
          </a:r>
          <a:endParaRPr lang="en-US" sz="1400" kern="1200" dirty="0">
            <a:solidFill>
              <a:schemeClr val="tx1"/>
            </a:solidFill>
            <a:latin typeface="+mn-lt"/>
          </a:endParaRPr>
        </a:p>
      </dsp:txBody>
      <dsp:txXfrm>
        <a:off x="7421058" y="1678983"/>
        <a:ext cx="3090369" cy="1267756"/>
      </dsp:txXfrm>
    </dsp:sp>
    <dsp:sp modelId="{ECEBE82E-8419-43D9-A0C8-65FFBFADF737}">
      <dsp:nvSpPr>
        <dsp:cNvPr id="0" name=""/>
        <dsp:cNvSpPr/>
      </dsp:nvSpPr>
      <dsp:spPr>
        <a:xfrm>
          <a:off x="3712615" y="3601053"/>
          <a:ext cx="3090369" cy="942562"/>
        </a:xfrm>
        <a:prstGeom prst="rect">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latin typeface="+mn-lt"/>
            </a:rPr>
            <a:t>CGPA BELOW AVERAGE</a:t>
          </a:r>
        </a:p>
      </dsp:txBody>
      <dsp:txXfrm>
        <a:off x="3712615" y="3601053"/>
        <a:ext cx="3090369" cy="942562"/>
      </dsp:txXfrm>
    </dsp:sp>
    <dsp:sp modelId="{E68AD8BF-9396-4CBE-BBFE-F4FED8B166FD}">
      <dsp:nvSpPr>
        <dsp:cNvPr id="0" name=""/>
        <dsp:cNvSpPr/>
      </dsp:nvSpPr>
      <dsp:spPr>
        <a:xfrm>
          <a:off x="7421058" y="3333035"/>
          <a:ext cx="3090369" cy="1478598"/>
        </a:xfrm>
        <a:prstGeom prst="rect">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latin typeface="+mn-lt"/>
            </a:rPr>
            <a:t>1. Same</a:t>
          </a:r>
          <a:r>
            <a:rPr lang="en-US" sz="1400" kern="1200" baseline="0" dirty="0">
              <a:solidFill>
                <a:schemeClr val="tx1"/>
              </a:solidFill>
              <a:latin typeface="+mn-lt"/>
            </a:rPr>
            <a:t> as average with more focus on academics and improvement classes.</a:t>
          </a:r>
        </a:p>
        <a:p>
          <a:pPr marL="0" lvl="0" indent="0" algn="ctr" defTabSz="622300">
            <a:lnSpc>
              <a:spcPct val="90000"/>
            </a:lnSpc>
            <a:spcBef>
              <a:spcPct val="0"/>
            </a:spcBef>
            <a:spcAft>
              <a:spcPct val="35000"/>
            </a:spcAft>
            <a:buNone/>
          </a:pPr>
          <a:r>
            <a:rPr lang="en-US" sz="1400" kern="1200" baseline="0" dirty="0">
              <a:solidFill>
                <a:schemeClr val="tx1"/>
              </a:solidFill>
              <a:latin typeface="+mn-lt"/>
            </a:rPr>
            <a:t>2. Study Material </a:t>
          </a:r>
        </a:p>
        <a:p>
          <a:pPr marL="0" lvl="0" indent="0" algn="ctr" defTabSz="622300">
            <a:lnSpc>
              <a:spcPct val="90000"/>
            </a:lnSpc>
            <a:spcBef>
              <a:spcPct val="0"/>
            </a:spcBef>
            <a:spcAft>
              <a:spcPct val="35000"/>
            </a:spcAft>
            <a:buNone/>
          </a:pPr>
          <a:r>
            <a:rPr lang="en-US" sz="1400" kern="1200" baseline="0" dirty="0">
              <a:solidFill>
                <a:schemeClr val="tx1"/>
              </a:solidFill>
              <a:latin typeface="+mn-lt"/>
            </a:rPr>
            <a:t>3. Motivation Sessions</a:t>
          </a:r>
        </a:p>
        <a:p>
          <a:pPr marL="0" lvl="0" indent="0" algn="ctr" defTabSz="622300">
            <a:lnSpc>
              <a:spcPct val="90000"/>
            </a:lnSpc>
            <a:spcBef>
              <a:spcPct val="0"/>
            </a:spcBef>
            <a:spcAft>
              <a:spcPct val="35000"/>
            </a:spcAft>
            <a:buNone/>
          </a:pPr>
          <a:r>
            <a:rPr lang="en-US" sz="1400" kern="1200" baseline="0" dirty="0">
              <a:solidFill>
                <a:schemeClr val="tx1"/>
              </a:solidFill>
              <a:latin typeface="+mn-lt"/>
            </a:rPr>
            <a:t>4. Focus on coding skills </a:t>
          </a:r>
        </a:p>
        <a:p>
          <a:pPr marL="0" lvl="0" indent="0" algn="ctr" defTabSz="622300">
            <a:lnSpc>
              <a:spcPct val="90000"/>
            </a:lnSpc>
            <a:spcBef>
              <a:spcPct val="0"/>
            </a:spcBef>
            <a:spcAft>
              <a:spcPct val="35000"/>
            </a:spcAft>
            <a:buNone/>
          </a:pPr>
          <a:r>
            <a:rPr lang="en-US" sz="1400" kern="1200" baseline="0" dirty="0">
              <a:solidFill>
                <a:schemeClr val="tx1"/>
              </a:solidFill>
              <a:latin typeface="+mn-lt"/>
            </a:rPr>
            <a:t>5. Plan assessment daily / Report Analyze</a:t>
          </a:r>
          <a:endParaRPr lang="en-US" sz="1400" kern="1200" dirty="0">
            <a:solidFill>
              <a:schemeClr val="tx1"/>
            </a:solidFill>
            <a:latin typeface="+mn-lt"/>
          </a:endParaRPr>
        </a:p>
      </dsp:txBody>
      <dsp:txXfrm>
        <a:off x="7421058" y="3333035"/>
        <a:ext cx="3090369" cy="14785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2B98FC-2196-400C-9F38-FB3D1777E05A}">
      <dsp:nvSpPr>
        <dsp:cNvPr id="0" name=""/>
        <dsp:cNvSpPr/>
      </dsp:nvSpPr>
      <dsp:spPr>
        <a:xfrm>
          <a:off x="4923411" y="2405817"/>
          <a:ext cx="658812" cy="1898503"/>
        </a:xfrm>
        <a:custGeom>
          <a:avLst/>
          <a:gdLst/>
          <a:ahLst/>
          <a:cxnLst/>
          <a:rect l="0" t="0" r="0" b="0"/>
          <a:pathLst>
            <a:path>
              <a:moveTo>
                <a:pt x="0" y="0"/>
              </a:moveTo>
              <a:lnTo>
                <a:pt x="324424" y="0"/>
              </a:lnTo>
              <a:lnTo>
                <a:pt x="324424" y="1898503"/>
              </a:lnTo>
              <a:lnTo>
                <a:pt x="658812" y="1898503"/>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9C50992F-AF43-4BF8-8E96-838FF85ADB3B}">
      <dsp:nvSpPr>
        <dsp:cNvPr id="0" name=""/>
        <dsp:cNvSpPr/>
      </dsp:nvSpPr>
      <dsp:spPr>
        <a:xfrm>
          <a:off x="4923411" y="2405817"/>
          <a:ext cx="668777" cy="160285"/>
        </a:xfrm>
        <a:custGeom>
          <a:avLst/>
          <a:gdLst/>
          <a:ahLst/>
          <a:cxnLst/>
          <a:rect l="0" t="0" r="0" b="0"/>
          <a:pathLst>
            <a:path>
              <a:moveTo>
                <a:pt x="0" y="0"/>
              </a:moveTo>
              <a:lnTo>
                <a:pt x="334388" y="0"/>
              </a:lnTo>
              <a:lnTo>
                <a:pt x="334388" y="160285"/>
              </a:lnTo>
              <a:lnTo>
                <a:pt x="668777" y="160285"/>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0E697D12-3BD7-438D-9F15-24413B844181}">
      <dsp:nvSpPr>
        <dsp:cNvPr id="0" name=""/>
        <dsp:cNvSpPr/>
      </dsp:nvSpPr>
      <dsp:spPr>
        <a:xfrm>
          <a:off x="4923411" y="664700"/>
          <a:ext cx="591433" cy="1741116"/>
        </a:xfrm>
        <a:custGeom>
          <a:avLst/>
          <a:gdLst/>
          <a:ahLst/>
          <a:cxnLst/>
          <a:rect l="0" t="0" r="0" b="0"/>
          <a:pathLst>
            <a:path>
              <a:moveTo>
                <a:pt x="0" y="1741116"/>
              </a:moveTo>
              <a:lnTo>
                <a:pt x="257044" y="1741116"/>
              </a:lnTo>
              <a:lnTo>
                <a:pt x="257044" y="0"/>
              </a:lnTo>
              <a:lnTo>
                <a:pt x="591433" y="0"/>
              </a:lnTo>
            </a:path>
          </a:pathLst>
        </a:custGeom>
        <a:noFill/>
        <a:ln w="12700" cap="flat" cmpd="sng" algn="ctr">
          <a:solidFill>
            <a:schemeClr val="accent3">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77A167E2-E1AF-4D5E-9C92-994B1DE28A97}">
      <dsp:nvSpPr>
        <dsp:cNvPr id="0" name=""/>
        <dsp:cNvSpPr/>
      </dsp:nvSpPr>
      <dsp:spPr>
        <a:xfrm>
          <a:off x="1579522" y="1896271"/>
          <a:ext cx="3343888" cy="1019090"/>
        </a:xfrm>
        <a:prstGeom prst="rect">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36576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mj-lt"/>
            </a:rPr>
            <a:t>Startup / Business </a:t>
          </a:r>
        </a:p>
      </dsp:txBody>
      <dsp:txXfrm>
        <a:off x="1579522" y="1896271"/>
        <a:ext cx="3343888" cy="1019090"/>
      </dsp:txXfrm>
    </dsp:sp>
    <dsp:sp modelId="{52960E96-B766-4CCB-B371-4F2A4432E9B2}">
      <dsp:nvSpPr>
        <dsp:cNvPr id="0" name=""/>
        <dsp:cNvSpPr/>
      </dsp:nvSpPr>
      <dsp:spPr>
        <a:xfrm>
          <a:off x="5514844" y="0"/>
          <a:ext cx="3343888" cy="1329401"/>
        </a:xfrm>
        <a:prstGeom prst="rect">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u="none" kern="1200" dirty="0">
              <a:solidFill>
                <a:schemeClr val="tx1"/>
              </a:solidFill>
              <a:latin typeface="+mn-lt"/>
            </a:rPr>
            <a:t>1.</a:t>
          </a:r>
          <a:r>
            <a:rPr lang="en-US" sz="1400" u="none" kern="1200" baseline="0" dirty="0">
              <a:solidFill>
                <a:schemeClr val="tx1"/>
              </a:solidFill>
              <a:latin typeface="+mn-lt"/>
            </a:rPr>
            <a:t> Group formation with our faculty experts.</a:t>
          </a:r>
        </a:p>
        <a:p>
          <a:pPr marL="0" lvl="0" indent="0" algn="ctr" defTabSz="622300">
            <a:lnSpc>
              <a:spcPct val="90000"/>
            </a:lnSpc>
            <a:spcBef>
              <a:spcPct val="0"/>
            </a:spcBef>
            <a:spcAft>
              <a:spcPct val="35000"/>
            </a:spcAft>
            <a:buNone/>
          </a:pPr>
          <a:r>
            <a:rPr lang="en-US" sz="1400" u="none" kern="1200" baseline="0" dirty="0">
              <a:solidFill>
                <a:schemeClr val="tx1"/>
              </a:solidFill>
              <a:latin typeface="+mn-lt"/>
            </a:rPr>
            <a:t>2. Materials and time provided to them for their excellence </a:t>
          </a:r>
        </a:p>
        <a:p>
          <a:pPr marL="0" lvl="0" indent="0" algn="ctr" defTabSz="622300">
            <a:lnSpc>
              <a:spcPct val="90000"/>
            </a:lnSpc>
            <a:spcBef>
              <a:spcPct val="0"/>
            </a:spcBef>
            <a:spcAft>
              <a:spcPct val="35000"/>
            </a:spcAft>
            <a:buNone/>
          </a:pPr>
          <a:r>
            <a:rPr lang="en-US" sz="1400" u="none" kern="1200" baseline="0" dirty="0">
              <a:solidFill>
                <a:schemeClr val="tx1"/>
              </a:solidFill>
              <a:latin typeface="+mn-lt"/>
            </a:rPr>
            <a:t>3. Ideation / Discussions Classes</a:t>
          </a:r>
        </a:p>
      </dsp:txBody>
      <dsp:txXfrm>
        <a:off x="5514844" y="0"/>
        <a:ext cx="3343888" cy="1329401"/>
      </dsp:txXfrm>
    </dsp:sp>
    <dsp:sp modelId="{93A834D4-31BD-43F7-9F3F-DEB373756B12}">
      <dsp:nvSpPr>
        <dsp:cNvPr id="0" name=""/>
        <dsp:cNvSpPr/>
      </dsp:nvSpPr>
      <dsp:spPr>
        <a:xfrm>
          <a:off x="5592188" y="1750631"/>
          <a:ext cx="3343888" cy="1630940"/>
        </a:xfrm>
        <a:prstGeom prst="rect">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latin typeface="+mn-lt"/>
            </a:rPr>
            <a:t>1.</a:t>
          </a:r>
          <a:r>
            <a:rPr lang="en-US" sz="1400" kern="1200" baseline="0" dirty="0">
              <a:solidFill>
                <a:schemeClr val="tx1"/>
              </a:solidFill>
              <a:latin typeface="+mn-lt"/>
            </a:rPr>
            <a:t> Backup – Study Mandatory (Assignments)</a:t>
          </a:r>
        </a:p>
        <a:p>
          <a:pPr marL="0" lvl="0" indent="0" algn="ctr" defTabSz="622300">
            <a:lnSpc>
              <a:spcPct val="90000"/>
            </a:lnSpc>
            <a:spcBef>
              <a:spcPct val="0"/>
            </a:spcBef>
            <a:spcAft>
              <a:spcPct val="35000"/>
            </a:spcAft>
            <a:buNone/>
          </a:pPr>
          <a:r>
            <a:rPr lang="en-US" sz="1400" kern="1200" baseline="0" dirty="0">
              <a:solidFill>
                <a:schemeClr val="tx1"/>
              </a:solidFill>
              <a:latin typeface="+mn-lt"/>
            </a:rPr>
            <a:t>2. Consistent efforts are to be required by both ends.</a:t>
          </a:r>
        </a:p>
        <a:p>
          <a:pPr marL="0" lvl="0" indent="0" algn="ctr" defTabSz="622300">
            <a:lnSpc>
              <a:spcPct val="90000"/>
            </a:lnSpc>
            <a:spcBef>
              <a:spcPct val="0"/>
            </a:spcBef>
            <a:spcAft>
              <a:spcPct val="35000"/>
            </a:spcAft>
            <a:buNone/>
          </a:pPr>
          <a:r>
            <a:rPr lang="en-US" sz="1400" kern="1200" baseline="0" dirty="0">
              <a:solidFill>
                <a:schemeClr val="tx1"/>
              </a:solidFill>
              <a:latin typeface="+mn-lt"/>
            </a:rPr>
            <a:t>3. Daily log reports prepared by students need to be verified by our department.</a:t>
          </a:r>
          <a:endParaRPr lang="en-US" sz="1400" kern="1200" dirty="0">
            <a:solidFill>
              <a:schemeClr val="tx1"/>
            </a:solidFill>
            <a:latin typeface="+mn-lt"/>
          </a:endParaRPr>
        </a:p>
      </dsp:txBody>
      <dsp:txXfrm>
        <a:off x="5592188" y="1750631"/>
        <a:ext cx="3343888" cy="1630940"/>
      </dsp:txXfrm>
    </dsp:sp>
    <dsp:sp modelId="{E68AD8BF-9396-4CBE-BBFE-F4FED8B166FD}">
      <dsp:nvSpPr>
        <dsp:cNvPr id="0" name=""/>
        <dsp:cNvSpPr/>
      </dsp:nvSpPr>
      <dsp:spPr>
        <a:xfrm>
          <a:off x="5582224" y="3799905"/>
          <a:ext cx="3343888" cy="1008830"/>
        </a:xfrm>
        <a:prstGeom prst="rect">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latin typeface="+mn-lt"/>
            </a:rPr>
            <a:t>1. Clubs </a:t>
          </a:r>
        </a:p>
        <a:p>
          <a:pPr marL="0" lvl="0" indent="0" algn="ctr" defTabSz="622300">
            <a:lnSpc>
              <a:spcPct val="90000"/>
            </a:lnSpc>
            <a:spcBef>
              <a:spcPct val="0"/>
            </a:spcBef>
            <a:spcAft>
              <a:spcPct val="35000"/>
            </a:spcAft>
            <a:buNone/>
          </a:pPr>
          <a:r>
            <a:rPr lang="en-US" sz="1400" kern="1200" dirty="0">
              <a:solidFill>
                <a:schemeClr val="tx1"/>
              </a:solidFill>
              <a:latin typeface="+mn-lt"/>
            </a:rPr>
            <a:t>2. TBI-</a:t>
          </a:r>
          <a:r>
            <a:rPr lang="en-US" sz="1400" kern="1200" dirty="0" err="1">
              <a:solidFill>
                <a:schemeClr val="tx1"/>
              </a:solidFill>
              <a:latin typeface="+mn-lt"/>
            </a:rPr>
            <a:t>Kiet</a:t>
          </a:r>
          <a:r>
            <a:rPr lang="en-US" sz="1400" kern="1200" dirty="0">
              <a:solidFill>
                <a:schemeClr val="tx1"/>
              </a:solidFill>
              <a:latin typeface="+mn-lt"/>
            </a:rPr>
            <a:t> collaboration</a:t>
          </a:r>
        </a:p>
        <a:p>
          <a:pPr marL="0" lvl="0" indent="0" algn="ctr" defTabSz="622300">
            <a:lnSpc>
              <a:spcPct val="90000"/>
            </a:lnSpc>
            <a:spcBef>
              <a:spcPct val="0"/>
            </a:spcBef>
            <a:spcAft>
              <a:spcPct val="35000"/>
            </a:spcAft>
            <a:buNone/>
          </a:pPr>
          <a:r>
            <a:rPr lang="en-US" sz="1400" kern="1200" dirty="0">
              <a:solidFill>
                <a:schemeClr val="tx1"/>
              </a:solidFill>
              <a:latin typeface="+mn-lt"/>
            </a:rPr>
            <a:t>3. Sessions s Mandatory</a:t>
          </a:r>
        </a:p>
        <a:p>
          <a:pPr marL="0" lvl="0" indent="0" algn="ctr" defTabSz="622300">
            <a:lnSpc>
              <a:spcPct val="90000"/>
            </a:lnSpc>
            <a:spcBef>
              <a:spcPct val="0"/>
            </a:spcBef>
            <a:spcAft>
              <a:spcPct val="35000"/>
            </a:spcAft>
            <a:buNone/>
          </a:pPr>
          <a:endParaRPr lang="en-US" sz="1400" kern="1200" dirty="0">
            <a:solidFill>
              <a:schemeClr val="tx1"/>
            </a:solidFill>
            <a:latin typeface="+mn-lt"/>
          </a:endParaRPr>
        </a:p>
      </dsp:txBody>
      <dsp:txXfrm>
        <a:off x="5582224" y="3799905"/>
        <a:ext cx="3343888" cy="1008830"/>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9/26/2022</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9/26/2022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2</a:t>
            </a:fld>
            <a:endParaRPr lang="en-US" dirty="0"/>
          </a:p>
        </p:txBody>
      </p:sp>
    </p:spTree>
    <p:extLst>
      <p:ext uri="{BB962C8B-B14F-4D97-AF65-F5344CB8AC3E}">
        <p14:creationId xmlns:p14="http://schemas.microsoft.com/office/powerpoint/2010/main" val="1913621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730584" y="1901952"/>
            <a:ext cx="3937416" cy="2387600"/>
          </a:xfrm>
        </p:spPr>
        <p:txBody>
          <a:bodyPr>
            <a:normAutofit/>
          </a:bodyPr>
          <a:lstStyle/>
          <a:p>
            <a:r>
              <a:rPr lang="en-US" dirty="0"/>
              <a:t>Career Counselling</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730584" y="4379976"/>
            <a:ext cx="3937416" cy="572798"/>
          </a:xfrm>
        </p:spPr>
        <p:txBody>
          <a:bodyPr/>
          <a:lstStyle/>
          <a:p>
            <a:r>
              <a:rPr lang="en-US" dirty="0" err="1"/>
              <a:t>Ayush</a:t>
            </a:r>
            <a:r>
              <a:rPr lang="en-US" dirty="0"/>
              <a:t> </a:t>
            </a:r>
            <a:r>
              <a:rPr lang="en-US" dirty="0" err="1"/>
              <a:t>Siloiya</a:t>
            </a:r>
            <a:endParaRPr lang="en-US" dirty="0"/>
          </a:p>
        </p:txBody>
      </p:sp>
      <p:pic>
        <p:nvPicPr>
          <p:cNvPr id="16" name="Picture Placeholder 15" descr="photo of 2 men drawing a graph&#10;">
            <a:extLst>
              <a:ext uri="{FF2B5EF4-FFF2-40B4-BE49-F238E27FC236}">
                <a16:creationId xmlns:a16="http://schemas.microsoft.com/office/drawing/2014/main" id="{AE10A7AB-4E16-4B85-8C75-FABB6412DD5E}"/>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1393825" y="1143000"/>
            <a:ext cx="5029200" cy="4572000"/>
          </a:xfrm>
        </p:spPr>
      </p:pic>
    </p:spTree>
    <p:extLst>
      <p:ext uri="{BB962C8B-B14F-4D97-AF65-F5344CB8AC3E}">
        <p14:creationId xmlns:p14="http://schemas.microsoft.com/office/powerpoint/2010/main" val="3946180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828800"/>
            <a:ext cx="4087368" cy="841248"/>
          </a:xfrm>
        </p:spPr>
        <p:txBody>
          <a:bodyPr>
            <a:normAutofit fontScale="90000"/>
          </a:bodyPr>
          <a:lstStyle/>
          <a:p>
            <a:r>
              <a:rPr lang="en-ZA" dirty="0"/>
              <a:t>Mission statement</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463040" y="2799983"/>
            <a:ext cx="4087368" cy="2650906"/>
          </a:xfrm>
        </p:spPr>
        <p:txBody>
          <a:bodyPr vert="horz" lIns="91440" tIns="45720" rIns="91440" bIns="45720" rtlCol="0" anchor="t">
            <a:normAutofit fontScale="92500"/>
          </a:bodyPr>
          <a:lstStyle/>
          <a:p>
            <a:r>
              <a:rPr lang="en-US" sz="1600" dirty="0"/>
              <a:t>We need to provide a perfect way for every engineering student to live based on their choices and interests in different domains they would like to shift their career planning. We collect the record from our students and analyze their marks for better planning resources for them.  We don’t want to burden their life, we aim to achieve success in our life not just by studying but also by making ourselves productive.</a:t>
            </a:r>
          </a:p>
        </p:txBody>
      </p:sp>
      <p:pic>
        <p:nvPicPr>
          <p:cNvPr id="17" name="Picture Placeholder 16" descr="team member&#10;">
            <a:extLst>
              <a:ext uri="{FF2B5EF4-FFF2-40B4-BE49-F238E27FC236}">
                <a16:creationId xmlns:a16="http://schemas.microsoft.com/office/drawing/2014/main" id="{675F9124-3F84-4444-8B6D-EC5BE819EFDA}"/>
              </a:ext>
            </a:extLst>
          </p:cNvPr>
          <p:cNvPicPr>
            <a:picLocks noGrp="1" noChangeAspect="1"/>
          </p:cNvPicPr>
          <p:nvPr>
            <p:ph type="pic" sz="quarter" idx="15"/>
          </p:nvPr>
        </p:nvPicPr>
        <p:blipFill rotWithShape="1">
          <a:blip r:embed="rId3" cstate="print">
            <a:extLst>
              <a:ext uri="{28A0092B-C50C-407E-A947-70E740481C1C}">
                <a14:useLocalDpi xmlns:a14="http://schemas.microsoft.com/office/drawing/2010/main"/>
              </a:ext>
            </a:extLst>
          </a:blip>
          <a:srcRect/>
          <a:stretch/>
        </p:blipFill>
        <p:spPr>
          <a:xfrm>
            <a:off x="6169152" y="688463"/>
            <a:ext cx="5184648" cy="5303520"/>
          </a:xfrm>
        </p:spPr>
      </p:pic>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194202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707029"/>
            <a:ext cx="10515600" cy="640080"/>
          </a:xfrm>
        </p:spPr>
        <p:txBody>
          <a:bodyPr>
            <a:normAutofit fontScale="90000"/>
          </a:bodyPr>
          <a:lstStyle/>
          <a:p>
            <a:r>
              <a:rPr lang="en-US" dirty="0"/>
              <a:t>The Strategy</a:t>
            </a:r>
          </a:p>
        </p:txBody>
      </p:sp>
      <p:sp>
        <p:nvSpPr>
          <p:cNvPr id="5" name="Slide Number Placeholder 4">
            <a:extLst>
              <a:ext uri="{FF2B5EF4-FFF2-40B4-BE49-F238E27FC236}">
                <a16:creationId xmlns:a16="http://schemas.microsoft.com/office/drawing/2014/main" id="{06B4E214-2330-4B23-B2DE-B23F90535E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graphicFrame>
        <p:nvGraphicFramePr>
          <p:cNvPr id="40" name="SmartArt Placeholder 39" descr="Org chart SmartArt graphic">
            <a:extLst>
              <a:ext uri="{FF2B5EF4-FFF2-40B4-BE49-F238E27FC236}">
                <a16:creationId xmlns:a16="http://schemas.microsoft.com/office/drawing/2014/main" id="{2639E283-05D4-48C9-A81B-58E81C4669D7}"/>
              </a:ext>
            </a:extLst>
          </p:cNvPr>
          <p:cNvGraphicFramePr>
            <a:graphicFrameLocks noGrp="1"/>
          </p:cNvGraphicFramePr>
          <p:nvPr>
            <p:ph type="dgm" sz="quarter" idx="27"/>
            <p:extLst>
              <p:ext uri="{D42A27DB-BD31-4B8C-83A1-F6EECF244321}">
                <p14:modId xmlns:p14="http://schemas.microsoft.com/office/powerpoint/2010/main" val="2792385965"/>
              </p:ext>
            </p:extLst>
          </p:nvPr>
        </p:nvGraphicFramePr>
        <p:xfrm>
          <a:off x="1087438" y="1544716"/>
          <a:ext cx="10515600" cy="4811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7763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707029"/>
            <a:ext cx="10515600" cy="640080"/>
          </a:xfrm>
        </p:spPr>
        <p:txBody>
          <a:bodyPr>
            <a:normAutofit fontScale="90000"/>
          </a:bodyPr>
          <a:lstStyle/>
          <a:p>
            <a:r>
              <a:rPr lang="en-US" dirty="0"/>
              <a:t>The Strategy</a:t>
            </a:r>
          </a:p>
        </p:txBody>
      </p:sp>
      <p:sp>
        <p:nvSpPr>
          <p:cNvPr id="5" name="Slide Number Placeholder 4">
            <a:extLst>
              <a:ext uri="{FF2B5EF4-FFF2-40B4-BE49-F238E27FC236}">
                <a16:creationId xmlns:a16="http://schemas.microsoft.com/office/drawing/2014/main" id="{06B4E214-2330-4B23-B2DE-B23F90535E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graphicFrame>
        <p:nvGraphicFramePr>
          <p:cNvPr id="40" name="SmartArt Placeholder 39" descr="Org chart SmartArt graphic">
            <a:extLst>
              <a:ext uri="{FF2B5EF4-FFF2-40B4-BE49-F238E27FC236}">
                <a16:creationId xmlns:a16="http://schemas.microsoft.com/office/drawing/2014/main" id="{2639E283-05D4-48C9-A81B-58E81C4669D7}"/>
              </a:ext>
            </a:extLst>
          </p:cNvPr>
          <p:cNvGraphicFramePr>
            <a:graphicFrameLocks noGrp="1"/>
          </p:cNvGraphicFramePr>
          <p:nvPr>
            <p:ph type="dgm" sz="quarter" idx="27"/>
            <p:extLst>
              <p:ext uri="{D42A27DB-BD31-4B8C-83A1-F6EECF244321}">
                <p14:modId xmlns:p14="http://schemas.microsoft.com/office/powerpoint/2010/main" val="1617337928"/>
              </p:ext>
            </p:extLst>
          </p:nvPr>
        </p:nvGraphicFramePr>
        <p:xfrm>
          <a:off x="1087438" y="1544716"/>
          <a:ext cx="10515600" cy="4811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4662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a:normAutofit/>
          </a:bodyPr>
          <a:lstStyle/>
          <a:p>
            <a:r>
              <a:rPr lang="en-US" dirty="0"/>
              <a:t>Summary</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1353312" y="3548340"/>
            <a:ext cx="2743200" cy="2286000"/>
          </a:xfrm>
        </p:spPr>
        <p:txBody>
          <a:bodyPr vert="horz" lIns="91440" tIns="45720" rIns="91440" bIns="45720" rtlCol="0" anchor="t">
            <a:normAutofit fontScale="92500"/>
          </a:bodyPr>
          <a:lstStyle/>
          <a:p>
            <a:r>
              <a:rPr lang="en-US" dirty="0"/>
              <a:t>Academic Specific</a:t>
            </a:r>
          </a:p>
          <a:p>
            <a:pPr marL="342900" indent="-342900">
              <a:buAutoNum type="arabicPeriod"/>
            </a:pPr>
            <a:r>
              <a:rPr lang="en-US" dirty="0"/>
              <a:t>Study Materials </a:t>
            </a:r>
          </a:p>
          <a:p>
            <a:pPr marL="342900" indent="-342900">
              <a:buAutoNum type="arabicPeriod"/>
            </a:pPr>
            <a:r>
              <a:rPr lang="en-US" dirty="0"/>
              <a:t> Little Efforts </a:t>
            </a:r>
          </a:p>
          <a:p>
            <a:pPr marL="342900" indent="-342900">
              <a:buAutoNum type="arabicPeriod"/>
            </a:pPr>
            <a:r>
              <a:rPr lang="en-US" dirty="0"/>
              <a:t>Masters / Deep understanding </a:t>
            </a:r>
          </a:p>
          <a:p>
            <a:pPr marL="342900" indent="-342900">
              <a:buAutoNum type="arabicPeriod"/>
            </a:pPr>
            <a:r>
              <a:rPr lang="en-US" dirty="0"/>
              <a:t>Placement Session / Coding Competition </a:t>
            </a:r>
          </a:p>
        </p:txBody>
      </p:sp>
      <p:sp>
        <p:nvSpPr>
          <p:cNvPr id="12" name="Content Placeholder 11">
            <a:extLst>
              <a:ext uri="{FF2B5EF4-FFF2-40B4-BE49-F238E27FC236}">
                <a16:creationId xmlns:a16="http://schemas.microsoft.com/office/drawing/2014/main" id="{9E1D7404-44B2-41E5-9B1C-26216EB1EC6C}"/>
              </a:ext>
            </a:extLst>
          </p:cNvPr>
          <p:cNvSpPr>
            <a:spLocks noGrp="1"/>
          </p:cNvSpPr>
          <p:nvPr>
            <p:ph idx="15"/>
          </p:nvPr>
        </p:nvSpPr>
        <p:spPr>
          <a:xfrm>
            <a:off x="4759452" y="3548340"/>
            <a:ext cx="2743200" cy="2286000"/>
          </a:xfrm>
        </p:spPr>
        <p:txBody>
          <a:bodyPr/>
          <a:lstStyle/>
          <a:p>
            <a:r>
              <a:rPr lang="en-US" dirty="0"/>
              <a:t>Technology Friendly</a:t>
            </a:r>
          </a:p>
          <a:p>
            <a:pPr marL="342900" indent="-342900">
              <a:buAutoNum type="arabicPeriod"/>
            </a:pPr>
            <a:r>
              <a:rPr lang="en-US" dirty="0"/>
              <a:t>Homework mandatory </a:t>
            </a:r>
          </a:p>
          <a:p>
            <a:pPr marL="342900" indent="-342900">
              <a:buAutoNum type="arabicPeriod"/>
            </a:pPr>
            <a:r>
              <a:rPr lang="en-US" dirty="0"/>
              <a:t> Log report</a:t>
            </a:r>
          </a:p>
          <a:p>
            <a:pPr marL="342900" indent="-342900">
              <a:buAutoNum type="arabicPeriod"/>
            </a:pPr>
            <a:r>
              <a:rPr lang="en-US" dirty="0"/>
              <a:t>Clubs Recommendation ( Progress )</a:t>
            </a:r>
          </a:p>
          <a:p>
            <a:pPr marL="342900" indent="-342900">
              <a:buAutoNum type="arabicPeriod"/>
            </a:pPr>
            <a:r>
              <a:rPr lang="en-US" dirty="0"/>
              <a:t>Classes on technology </a:t>
            </a:r>
          </a:p>
          <a:p>
            <a:pPr marL="342900" indent="-342900">
              <a:buAutoNum type="arabicPeriod"/>
            </a:pPr>
            <a:endParaRPr lang="en-US" dirty="0"/>
          </a:p>
        </p:txBody>
      </p:sp>
      <p:sp>
        <p:nvSpPr>
          <p:cNvPr id="13" name="Content Placeholder 12">
            <a:extLst>
              <a:ext uri="{FF2B5EF4-FFF2-40B4-BE49-F238E27FC236}">
                <a16:creationId xmlns:a16="http://schemas.microsoft.com/office/drawing/2014/main" id="{391CD11A-AD36-4E45-855A-2546C295CEBC}"/>
              </a:ext>
            </a:extLst>
          </p:cNvPr>
          <p:cNvSpPr>
            <a:spLocks noGrp="1"/>
          </p:cNvSpPr>
          <p:nvPr>
            <p:ph idx="16"/>
          </p:nvPr>
        </p:nvSpPr>
        <p:spPr>
          <a:xfrm>
            <a:off x="8165592" y="3548340"/>
            <a:ext cx="2743200" cy="2286000"/>
          </a:xfrm>
        </p:spPr>
        <p:txBody>
          <a:bodyPr/>
          <a:lstStyle/>
          <a:p>
            <a:r>
              <a:rPr lang="en-US" dirty="0"/>
              <a:t>Business Oriented</a:t>
            </a:r>
          </a:p>
          <a:p>
            <a:pPr marL="342900" indent="-342900">
              <a:buAutoNum type="arabicPeriod"/>
            </a:pPr>
            <a:r>
              <a:rPr lang="en-US" dirty="0"/>
              <a:t>Discussion</a:t>
            </a:r>
          </a:p>
          <a:p>
            <a:pPr marL="342900" indent="-342900">
              <a:buAutoNum type="arabicPeriod"/>
            </a:pPr>
            <a:r>
              <a:rPr lang="en-US" dirty="0"/>
              <a:t>Jury guidance </a:t>
            </a:r>
          </a:p>
          <a:p>
            <a:pPr marL="342900" indent="-342900">
              <a:buAutoNum type="arabicPeriod"/>
            </a:pPr>
            <a:r>
              <a:rPr lang="en-US" dirty="0"/>
              <a:t>Faculty assign </a:t>
            </a:r>
          </a:p>
          <a:p>
            <a:pPr marL="342900" indent="-342900">
              <a:buAutoNum type="arabicPeriod"/>
            </a:pPr>
            <a:r>
              <a:rPr lang="en-US" dirty="0"/>
              <a:t>TBI – KIET </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pic>
        <p:nvPicPr>
          <p:cNvPr id="25" name="Graphic 24" descr="Tools outline">
            <a:extLst>
              <a:ext uri="{FF2B5EF4-FFF2-40B4-BE49-F238E27FC236}">
                <a16:creationId xmlns:a16="http://schemas.microsoft.com/office/drawing/2014/main" id="{7E436211-2D54-47AE-BB55-F32290DDB59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58390" y="2705418"/>
            <a:ext cx="731520" cy="731520"/>
          </a:xfrm>
          <a:prstGeom prst="rect">
            <a:avLst/>
          </a:prstGeom>
        </p:spPr>
      </p:pic>
      <p:pic>
        <p:nvPicPr>
          <p:cNvPr id="27" name="Graphic 26" descr="Bar graph with upward trend outline">
            <a:extLst>
              <a:ext uri="{FF2B5EF4-FFF2-40B4-BE49-F238E27FC236}">
                <a16:creationId xmlns:a16="http://schemas.microsoft.com/office/drawing/2014/main" id="{64F99BBE-1996-4227-A4DE-D13CD351493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65292" y="2727326"/>
            <a:ext cx="731520" cy="731520"/>
          </a:xfrm>
          <a:prstGeom prst="rect">
            <a:avLst/>
          </a:prstGeom>
        </p:spPr>
      </p:pic>
      <p:pic>
        <p:nvPicPr>
          <p:cNvPr id="29" name="Graphic 28" descr="Money outline">
            <a:extLst>
              <a:ext uri="{FF2B5EF4-FFF2-40B4-BE49-F238E27FC236}">
                <a16:creationId xmlns:a16="http://schemas.microsoft.com/office/drawing/2014/main" id="{2EE071B9-4843-404F-95CC-3894A5FAD61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71940" y="2739633"/>
            <a:ext cx="731520" cy="731520"/>
          </a:xfrm>
          <a:prstGeom prst="rect">
            <a:avLst/>
          </a:prstGeom>
        </p:spPr>
      </p:pic>
    </p:spTree>
    <p:extLst>
      <p:ext uri="{BB962C8B-B14F-4D97-AF65-F5344CB8AC3E}">
        <p14:creationId xmlns:p14="http://schemas.microsoft.com/office/powerpoint/2010/main" val="3153892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a:normAutofit/>
          </a:bodyPr>
          <a:lstStyle/>
          <a:p>
            <a:r>
              <a:rPr lang="en-US" dirty="0"/>
              <a:t>Opportunities </a:t>
            </a:r>
          </a:p>
        </p:txBody>
      </p:sp>
      <p:sp>
        <p:nvSpPr>
          <p:cNvPr id="40" name="Content Placeholder 28">
            <a:extLst>
              <a:ext uri="{FF2B5EF4-FFF2-40B4-BE49-F238E27FC236}">
                <a16:creationId xmlns:a16="http://schemas.microsoft.com/office/drawing/2014/main" id="{DA2C1685-839D-BB46-B1E8-A38664748DCC}"/>
              </a:ext>
            </a:extLst>
          </p:cNvPr>
          <p:cNvSpPr>
            <a:spLocks noGrp="1"/>
          </p:cNvSpPr>
          <p:nvPr>
            <p:ph idx="16"/>
          </p:nvPr>
        </p:nvSpPr>
        <p:spPr>
          <a:xfrm>
            <a:off x="1657183" y="2411516"/>
            <a:ext cx="4114800" cy="274320"/>
          </a:xfrm>
        </p:spPr>
        <p:txBody>
          <a:bodyPr/>
          <a:lstStyle/>
          <a:p>
            <a:r>
              <a:rPr lang="en-US" dirty="0"/>
              <a:t>Gap</a:t>
            </a:r>
          </a:p>
        </p:txBody>
      </p:sp>
      <p:sp>
        <p:nvSpPr>
          <p:cNvPr id="38" name="Content Placeholder 3">
            <a:extLst>
              <a:ext uri="{FF2B5EF4-FFF2-40B4-BE49-F238E27FC236}">
                <a16:creationId xmlns:a16="http://schemas.microsoft.com/office/drawing/2014/main" id="{032280DC-AEF9-204E-A92B-A433E91E435C}"/>
              </a:ext>
            </a:extLst>
          </p:cNvPr>
          <p:cNvSpPr>
            <a:spLocks noGrp="1"/>
          </p:cNvSpPr>
          <p:nvPr>
            <p:ph idx="1"/>
          </p:nvPr>
        </p:nvSpPr>
        <p:spPr>
          <a:xfrm>
            <a:off x="1657183" y="2707071"/>
            <a:ext cx="4114800" cy="731520"/>
          </a:xfrm>
        </p:spPr>
        <p:txBody>
          <a:bodyPr vert="horz" lIns="91440" tIns="45720" rIns="91440" bIns="45720" rtlCol="0" anchor="t">
            <a:normAutofit/>
          </a:bodyPr>
          <a:lstStyle/>
          <a:p>
            <a:r>
              <a:rPr lang="en-US" dirty="0"/>
              <a:t>Help Students to be more career-oriented / Find the right path.</a:t>
            </a:r>
          </a:p>
          <a:p>
            <a:endParaRPr lang="en-US" dirty="0"/>
          </a:p>
        </p:txBody>
      </p:sp>
      <p:sp>
        <p:nvSpPr>
          <p:cNvPr id="43" name="Content Placeholder 31">
            <a:extLst>
              <a:ext uri="{FF2B5EF4-FFF2-40B4-BE49-F238E27FC236}">
                <a16:creationId xmlns:a16="http://schemas.microsoft.com/office/drawing/2014/main" id="{FFD777EC-E653-DE40-A635-99F5A0B723DE}"/>
              </a:ext>
            </a:extLst>
          </p:cNvPr>
          <p:cNvSpPr>
            <a:spLocks noGrp="1"/>
          </p:cNvSpPr>
          <p:nvPr>
            <p:ph idx="19"/>
          </p:nvPr>
        </p:nvSpPr>
        <p:spPr>
          <a:xfrm>
            <a:off x="1657183" y="3567512"/>
            <a:ext cx="4114800" cy="274320"/>
          </a:xfrm>
        </p:spPr>
        <p:txBody>
          <a:bodyPr/>
          <a:lstStyle/>
          <a:p>
            <a:r>
              <a:rPr lang="en-US" dirty="0"/>
              <a:t>Students</a:t>
            </a:r>
          </a:p>
        </p:txBody>
      </p:sp>
      <p:sp>
        <p:nvSpPr>
          <p:cNvPr id="42" name="Content Placeholder 30">
            <a:extLst>
              <a:ext uri="{FF2B5EF4-FFF2-40B4-BE49-F238E27FC236}">
                <a16:creationId xmlns:a16="http://schemas.microsoft.com/office/drawing/2014/main" id="{F040CB1D-0082-0741-910A-688CA7131529}"/>
              </a:ext>
            </a:extLst>
          </p:cNvPr>
          <p:cNvSpPr>
            <a:spLocks noGrp="1"/>
          </p:cNvSpPr>
          <p:nvPr>
            <p:ph idx="18"/>
          </p:nvPr>
        </p:nvSpPr>
        <p:spPr>
          <a:xfrm>
            <a:off x="1657183" y="3863067"/>
            <a:ext cx="4114800" cy="731520"/>
          </a:xfrm>
        </p:spPr>
        <p:txBody>
          <a:bodyPr>
            <a:normAutofit/>
          </a:bodyPr>
          <a:lstStyle/>
          <a:p>
            <a:r>
              <a:rPr lang="en-US" dirty="0"/>
              <a:t>Satisfied by their skill development. Easier to manage their planning.</a:t>
            </a:r>
          </a:p>
        </p:txBody>
      </p:sp>
      <p:sp>
        <p:nvSpPr>
          <p:cNvPr id="45" name="Content Placeholder 33">
            <a:extLst>
              <a:ext uri="{FF2B5EF4-FFF2-40B4-BE49-F238E27FC236}">
                <a16:creationId xmlns:a16="http://schemas.microsoft.com/office/drawing/2014/main" id="{C911C704-AC3A-3B4A-818C-F79DBA6526F6}"/>
              </a:ext>
            </a:extLst>
          </p:cNvPr>
          <p:cNvSpPr>
            <a:spLocks noGrp="1"/>
          </p:cNvSpPr>
          <p:nvPr>
            <p:ph idx="21"/>
          </p:nvPr>
        </p:nvSpPr>
        <p:spPr>
          <a:xfrm>
            <a:off x="1657183" y="4737597"/>
            <a:ext cx="4114800" cy="274320"/>
          </a:xfrm>
        </p:spPr>
        <p:txBody>
          <a:bodyPr/>
          <a:lstStyle/>
          <a:p>
            <a:r>
              <a:rPr lang="en-US" dirty="0"/>
              <a:t>Faculty</a:t>
            </a:r>
          </a:p>
        </p:txBody>
      </p:sp>
      <p:sp>
        <p:nvSpPr>
          <p:cNvPr id="44" name="Content Placeholder 32">
            <a:extLst>
              <a:ext uri="{FF2B5EF4-FFF2-40B4-BE49-F238E27FC236}">
                <a16:creationId xmlns:a16="http://schemas.microsoft.com/office/drawing/2014/main" id="{F52A6075-6FBF-5D4F-8457-C7E43D8C6DE0}"/>
              </a:ext>
            </a:extLst>
          </p:cNvPr>
          <p:cNvSpPr>
            <a:spLocks noGrp="1"/>
          </p:cNvSpPr>
          <p:nvPr>
            <p:ph idx="20"/>
          </p:nvPr>
        </p:nvSpPr>
        <p:spPr>
          <a:xfrm>
            <a:off x="1657183" y="5033152"/>
            <a:ext cx="4114800" cy="731520"/>
          </a:xfrm>
        </p:spPr>
        <p:txBody>
          <a:bodyPr>
            <a:normAutofit/>
          </a:bodyPr>
          <a:lstStyle/>
          <a:p>
            <a:r>
              <a:rPr lang="en-US" dirty="0"/>
              <a:t>Easier to understand the student expectation from them. Attain the report of each student.</a:t>
            </a:r>
          </a:p>
        </p:txBody>
      </p:sp>
      <p:sp>
        <p:nvSpPr>
          <p:cNvPr id="41" name="Content Placeholder 29">
            <a:extLst>
              <a:ext uri="{FF2B5EF4-FFF2-40B4-BE49-F238E27FC236}">
                <a16:creationId xmlns:a16="http://schemas.microsoft.com/office/drawing/2014/main" id="{C9FA8C80-0154-4B4D-9712-FE3DB4C3C6F6}"/>
              </a:ext>
            </a:extLst>
          </p:cNvPr>
          <p:cNvSpPr>
            <a:spLocks noGrp="1"/>
          </p:cNvSpPr>
          <p:nvPr>
            <p:ph idx="17"/>
          </p:nvPr>
        </p:nvSpPr>
        <p:spPr>
          <a:xfrm>
            <a:off x="6404811" y="2411516"/>
            <a:ext cx="4114800" cy="274320"/>
          </a:xfrm>
        </p:spPr>
        <p:txBody>
          <a:bodyPr/>
          <a:lstStyle/>
          <a:p>
            <a:r>
              <a:rPr lang="en-US" dirty="0"/>
              <a:t>Costs</a:t>
            </a:r>
          </a:p>
        </p:txBody>
      </p:sp>
      <p:sp>
        <p:nvSpPr>
          <p:cNvPr id="39" name="Content Placeholder 4">
            <a:extLst>
              <a:ext uri="{FF2B5EF4-FFF2-40B4-BE49-F238E27FC236}">
                <a16:creationId xmlns:a16="http://schemas.microsoft.com/office/drawing/2014/main" id="{8F90BA52-ED8F-7744-B135-D2F22EC0C846}"/>
              </a:ext>
            </a:extLst>
          </p:cNvPr>
          <p:cNvSpPr>
            <a:spLocks noGrp="1"/>
          </p:cNvSpPr>
          <p:nvPr>
            <p:ph idx="15"/>
          </p:nvPr>
        </p:nvSpPr>
        <p:spPr>
          <a:xfrm>
            <a:off x="6404811" y="2707071"/>
            <a:ext cx="4114800" cy="731520"/>
          </a:xfrm>
        </p:spPr>
        <p:txBody>
          <a:bodyPr>
            <a:normAutofit/>
          </a:bodyPr>
          <a:lstStyle/>
          <a:p>
            <a:r>
              <a:rPr lang="en-US" dirty="0"/>
              <a:t>Collecting Data</a:t>
            </a:r>
          </a:p>
        </p:txBody>
      </p:sp>
      <p:sp>
        <p:nvSpPr>
          <p:cNvPr id="47" name="Content Placeholder 35">
            <a:extLst>
              <a:ext uri="{FF2B5EF4-FFF2-40B4-BE49-F238E27FC236}">
                <a16:creationId xmlns:a16="http://schemas.microsoft.com/office/drawing/2014/main" id="{DA3D0C66-F3DC-0A49-B50D-9EA3966FF404}"/>
              </a:ext>
            </a:extLst>
          </p:cNvPr>
          <p:cNvSpPr>
            <a:spLocks noGrp="1"/>
          </p:cNvSpPr>
          <p:nvPr>
            <p:ph idx="23"/>
          </p:nvPr>
        </p:nvSpPr>
        <p:spPr>
          <a:xfrm>
            <a:off x="6404811" y="3570539"/>
            <a:ext cx="4114800" cy="274320"/>
          </a:xfrm>
        </p:spPr>
        <p:txBody>
          <a:bodyPr/>
          <a:lstStyle/>
          <a:p>
            <a:r>
              <a:rPr lang="en-US" dirty="0"/>
              <a:t>Usability</a:t>
            </a:r>
          </a:p>
        </p:txBody>
      </p:sp>
      <p:sp>
        <p:nvSpPr>
          <p:cNvPr id="46" name="Content Placeholder 34">
            <a:extLst>
              <a:ext uri="{FF2B5EF4-FFF2-40B4-BE49-F238E27FC236}">
                <a16:creationId xmlns:a16="http://schemas.microsoft.com/office/drawing/2014/main" id="{9E2D7212-9D44-BA47-91D4-3FB11FDCE39E}"/>
              </a:ext>
            </a:extLst>
          </p:cNvPr>
          <p:cNvSpPr>
            <a:spLocks noGrp="1"/>
          </p:cNvSpPr>
          <p:nvPr>
            <p:ph idx="22"/>
          </p:nvPr>
        </p:nvSpPr>
        <p:spPr>
          <a:xfrm>
            <a:off x="6404811" y="3865136"/>
            <a:ext cx="4114800" cy="731520"/>
          </a:xfrm>
        </p:spPr>
        <p:txBody>
          <a:bodyPr>
            <a:normAutofit/>
          </a:bodyPr>
          <a:lstStyle/>
          <a:p>
            <a:r>
              <a:rPr lang="en-US" dirty="0"/>
              <a:t>Department Satisfy </a:t>
            </a:r>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517045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plant next to a couch">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p:spPr>
      </p:pic>
      <p:sp>
        <p:nvSpPr>
          <p:cNvPr id="34" name="Title 33">
            <a:extLst>
              <a:ext uri="{FF2B5EF4-FFF2-40B4-BE49-F238E27FC236}">
                <a16:creationId xmlns:a16="http://schemas.microsoft.com/office/drawing/2014/main" id="{1EF02964-6708-42E7-9841-A3E40E249928}"/>
              </a:ext>
            </a:extLst>
          </p:cNvPr>
          <p:cNvSpPr>
            <a:spLocks noGrp="1"/>
          </p:cNvSpPr>
          <p:nvPr>
            <p:ph type="title"/>
          </p:nvPr>
        </p:nvSpPr>
        <p:spPr>
          <a:xfrm>
            <a:off x="6096000" y="1143000"/>
            <a:ext cx="5486400" cy="4572000"/>
          </a:xfrm>
        </p:spPr>
        <p:txBody>
          <a:bodyPr/>
          <a:lstStyle/>
          <a:p>
            <a:r>
              <a:rPr lang="en-US" dirty="0"/>
              <a:t>Concept</a:t>
            </a:r>
          </a:p>
        </p:txBody>
      </p:sp>
      <p:sp>
        <p:nvSpPr>
          <p:cNvPr id="3" name="Content Placeholder 2">
            <a:extLst>
              <a:ext uri="{FF2B5EF4-FFF2-40B4-BE49-F238E27FC236}">
                <a16:creationId xmlns:a16="http://schemas.microsoft.com/office/drawing/2014/main" id="{DE58B68F-CCA9-4C91-85AC-597D8C51D3DD}"/>
              </a:ext>
            </a:extLst>
          </p:cNvPr>
          <p:cNvSpPr>
            <a:spLocks noGrp="1"/>
          </p:cNvSpPr>
          <p:nvPr>
            <p:ph idx="1"/>
          </p:nvPr>
        </p:nvSpPr>
        <p:spPr>
          <a:xfrm>
            <a:off x="6629400" y="2996693"/>
            <a:ext cx="4416552" cy="2216986"/>
          </a:xfrm>
        </p:spPr>
        <p:txBody>
          <a:bodyPr vert="horz" lIns="91440" tIns="45720" rIns="91440" bIns="45720" rtlCol="0" anchor="t">
            <a:normAutofit/>
          </a:bodyPr>
          <a:lstStyle/>
          <a:p>
            <a:r>
              <a:rPr lang="en-US" dirty="0"/>
              <a:t>If we succeed,  we can build an entire team for daily updates and plan or we say career counseling for the students. Hence it will be easier at the tie of admission to decide what will be the right branch will be there for them to choose as a path for engineering or any course.</a:t>
            </a:r>
          </a:p>
        </p:txBody>
      </p:sp>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202184314"/>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2.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{648B629C-36DF-4264-A2A0-907E2A7BB237}tf10081922_win32</Template>
  <TotalTime>87</TotalTime>
  <Words>409</Words>
  <Application>Microsoft Office PowerPoint</Application>
  <PresentationFormat>Widescreen</PresentationFormat>
  <Paragraphs>69</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Quire Sans Pro Light</vt:lpstr>
      <vt:lpstr>Tisa Offc Serif Pro</vt:lpstr>
      <vt:lpstr>Office Theme</vt:lpstr>
      <vt:lpstr>Career Counselling</vt:lpstr>
      <vt:lpstr>Mission statement</vt:lpstr>
      <vt:lpstr>The Strategy</vt:lpstr>
      <vt:lpstr>The Strategy</vt:lpstr>
      <vt:lpstr>Summary</vt:lpstr>
      <vt:lpstr>Opportunities </vt:lpstr>
      <vt:lpstr>Concept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Career Counselling</dc:title>
  <dc:creator>ayush.2024cs1062</dc:creator>
  <cp:lastModifiedBy>ayush.2024cs1062</cp:lastModifiedBy>
  <cp:revision>1</cp:revision>
  <dcterms:created xsi:type="dcterms:W3CDTF">2022-09-26T12:20:03Z</dcterms:created>
  <dcterms:modified xsi:type="dcterms:W3CDTF">2022-09-26T13:47:32Z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